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3" r:id="rId4"/>
    <p:sldMasterId id="2147483716" r:id="rId5"/>
  </p:sldMasterIdLst>
  <p:notesMasterIdLst>
    <p:notesMasterId r:id="rId38"/>
  </p:notesMasterIdLst>
  <p:sldIdLst>
    <p:sldId id="362" r:id="rId6"/>
    <p:sldId id="363" r:id="rId7"/>
    <p:sldId id="367" r:id="rId8"/>
    <p:sldId id="380" r:id="rId9"/>
    <p:sldId id="381" r:id="rId10"/>
    <p:sldId id="382" r:id="rId11"/>
    <p:sldId id="368" r:id="rId12"/>
    <p:sldId id="390" r:id="rId13"/>
    <p:sldId id="391" r:id="rId14"/>
    <p:sldId id="392" r:id="rId15"/>
    <p:sldId id="393" r:id="rId16"/>
    <p:sldId id="395" r:id="rId17"/>
    <p:sldId id="396" r:id="rId18"/>
    <p:sldId id="397" r:id="rId19"/>
    <p:sldId id="398" r:id="rId20"/>
    <p:sldId id="399" r:id="rId21"/>
    <p:sldId id="400" r:id="rId22"/>
    <p:sldId id="401" r:id="rId23"/>
    <p:sldId id="413" r:id="rId24"/>
    <p:sldId id="402" r:id="rId25"/>
    <p:sldId id="403" r:id="rId26"/>
    <p:sldId id="414" r:id="rId27"/>
    <p:sldId id="404" r:id="rId28"/>
    <p:sldId id="405" r:id="rId29"/>
    <p:sldId id="406" r:id="rId30"/>
    <p:sldId id="407" r:id="rId31"/>
    <p:sldId id="408" r:id="rId32"/>
    <p:sldId id="409" r:id="rId33"/>
    <p:sldId id="410" r:id="rId34"/>
    <p:sldId id="411" r:id="rId35"/>
    <p:sldId id="412" r:id="rId36"/>
    <p:sldId id="3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CDCD"/>
    <a:srgbClr val="FF0066"/>
    <a:srgbClr val="FF9933"/>
    <a:srgbClr val="FF85FF"/>
    <a:srgbClr val="A6E22E"/>
    <a:srgbClr val="2E2E2E"/>
    <a:srgbClr val="8B47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5"/>
    <p:restoredTop sz="96489" autoAdjust="0"/>
  </p:normalViewPr>
  <p:slideViewPr>
    <p:cSldViewPr snapToGrid="0">
      <p:cViewPr varScale="1">
        <p:scale>
          <a:sx n="111" d="100"/>
          <a:sy n="111" d="100"/>
        </p:scale>
        <p:origin x="618" y="96"/>
      </p:cViewPr>
      <p:guideLst/>
    </p:cSldViewPr>
  </p:slideViewPr>
  <p:outlineViewPr>
    <p:cViewPr>
      <p:scale>
        <a:sx n="33" d="100"/>
        <a:sy n="33" d="100"/>
      </p:scale>
      <p:origin x="0" y="-133256"/>
    </p:cViewPr>
  </p:outlineViewPr>
  <p:notesTextViewPr>
    <p:cViewPr>
      <p:scale>
        <a:sx n="3" d="2"/>
        <a:sy n="3" d="2"/>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D1BEEC-AE89-4BF3-B1DD-E5E66C71E228}" type="doc">
      <dgm:prSet loTypeId="urn:microsoft.com/office/officeart/2005/8/layout/vList2" loCatId="list" qsTypeId="urn:microsoft.com/office/officeart/2005/8/quickstyle/simple4" qsCatId="simple" csTypeId="urn:microsoft.com/office/officeart/2005/8/colors/colorful4" csCatId="colorful" phldr="1"/>
      <dgm:spPr/>
      <dgm:t>
        <a:bodyPr/>
        <a:lstStyle/>
        <a:p>
          <a:endParaRPr lang="en-US"/>
        </a:p>
      </dgm:t>
    </dgm:pt>
    <dgm:pt modelId="{ECD69960-71EB-466A-B938-15F1EB95978E}">
      <dgm:prSet phldrT="[Text]" custT="1"/>
      <dgm:spPr/>
      <dgm:t>
        <a:bodyPr/>
        <a:lstStyle/>
        <a:p>
          <a:r>
            <a:rPr lang="en-US" sz="3600" b="1" noProof="0" dirty="0"/>
            <a:t>Schema Validation</a:t>
          </a:r>
          <a:endParaRPr lang="en-US" sz="3600" noProof="0" dirty="0"/>
        </a:p>
      </dgm:t>
    </dgm:pt>
    <dgm:pt modelId="{FF0E26A8-991F-4984-8183-5C2387954D8A}" type="parTrans" cxnId="{042AB67D-F2B8-49C7-9AFC-5E611138D7AF}">
      <dgm:prSet/>
      <dgm:spPr/>
      <dgm:t>
        <a:bodyPr/>
        <a:lstStyle/>
        <a:p>
          <a:endParaRPr lang="en-US" sz="3600"/>
        </a:p>
      </dgm:t>
    </dgm:pt>
    <dgm:pt modelId="{C992C319-00C1-4148-8707-F9EAA8E7DC41}" type="sibTrans" cxnId="{042AB67D-F2B8-49C7-9AFC-5E611138D7AF}">
      <dgm:prSet/>
      <dgm:spPr/>
      <dgm:t>
        <a:bodyPr/>
        <a:lstStyle/>
        <a:p>
          <a:endParaRPr lang="en-US" sz="3600"/>
        </a:p>
      </dgm:t>
    </dgm:pt>
    <dgm:pt modelId="{FA021C3D-4E70-42EC-931C-4B588563F6B9}">
      <dgm:prSet phldrT="[Text]" custT="1"/>
      <dgm:spPr/>
      <dgm:t>
        <a:bodyPr/>
        <a:lstStyle/>
        <a:p>
          <a:pPr>
            <a:buSzPts val="1000"/>
            <a:buFont typeface="Symbol" panose="05050102010706020507" pitchFamily="18" charset="2"/>
            <a:buChar char=""/>
          </a:pPr>
          <a:r>
            <a:rPr lang="en-US" sz="3600" b="1" noProof="0" dirty="0"/>
            <a:t>Data Modeling</a:t>
          </a:r>
          <a:endParaRPr lang="en-US" sz="3600" noProof="0" dirty="0"/>
        </a:p>
      </dgm:t>
    </dgm:pt>
    <dgm:pt modelId="{2529432C-1C3D-4FFC-B4FE-EBFF73E27C68}" type="parTrans" cxnId="{28D571EE-4140-45C3-8F21-344E9ACFFF75}">
      <dgm:prSet/>
      <dgm:spPr/>
      <dgm:t>
        <a:bodyPr/>
        <a:lstStyle/>
        <a:p>
          <a:endParaRPr lang="en-US" sz="3600"/>
        </a:p>
      </dgm:t>
    </dgm:pt>
    <dgm:pt modelId="{0DD7CA64-A468-414C-AAE6-A54AEE727552}" type="sibTrans" cxnId="{28D571EE-4140-45C3-8F21-344E9ACFFF75}">
      <dgm:prSet/>
      <dgm:spPr/>
      <dgm:t>
        <a:bodyPr/>
        <a:lstStyle/>
        <a:p>
          <a:endParaRPr lang="en-US" sz="3600"/>
        </a:p>
      </dgm:t>
    </dgm:pt>
    <dgm:pt modelId="{1C8085C3-21F4-154C-A6C2-3A1515877E99}">
      <dgm:prSet custT="1"/>
      <dgm:spPr/>
      <dgm:t>
        <a:bodyPr/>
        <a:lstStyle/>
        <a:p>
          <a:r>
            <a:rPr lang="en-US" sz="3600" noProof="0" dirty="0"/>
            <a:t>Setting up MongoDB in C# </a:t>
          </a:r>
        </a:p>
      </dgm:t>
    </dgm:pt>
    <dgm:pt modelId="{961F1C53-42BF-204E-8961-5760364AEBDA}" type="parTrans" cxnId="{B1DBFA07-FE43-3646-ADC7-9D59C80E95C0}">
      <dgm:prSet/>
      <dgm:spPr/>
      <dgm:t>
        <a:bodyPr/>
        <a:lstStyle/>
        <a:p>
          <a:endParaRPr lang="pt-BR" sz="3600"/>
        </a:p>
      </dgm:t>
    </dgm:pt>
    <dgm:pt modelId="{8AB6DCBA-7BE5-8A4C-8DA2-AF4A66EA5719}" type="sibTrans" cxnId="{B1DBFA07-FE43-3646-ADC7-9D59C80E95C0}">
      <dgm:prSet/>
      <dgm:spPr/>
      <dgm:t>
        <a:bodyPr/>
        <a:lstStyle/>
        <a:p>
          <a:endParaRPr lang="pt-BR" sz="3600"/>
        </a:p>
      </dgm:t>
    </dgm:pt>
    <dgm:pt modelId="{C6DBF483-7B85-CE49-ACC4-BA8266EA3F38}">
      <dgm:prSet custT="1"/>
      <dgm:spPr/>
      <dgm:t>
        <a:bodyPr/>
        <a:lstStyle/>
        <a:p>
          <a:r>
            <a:rPr lang="en-US" sz="3600" b="1" noProof="0" dirty="0"/>
            <a:t>Working with Documents in C#</a:t>
          </a:r>
          <a:endParaRPr lang="en-US" sz="3600" noProof="0" dirty="0"/>
        </a:p>
      </dgm:t>
    </dgm:pt>
    <dgm:pt modelId="{89E6B8CF-5208-3949-AAA0-E738ECD1CB1C}" type="parTrans" cxnId="{AA0A47F9-C39F-224C-99D8-950FA90C46EB}">
      <dgm:prSet/>
      <dgm:spPr/>
      <dgm:t>
        <a:bodyPr/>
        <a:lstStyle/>
        <a:p>
          <a:endParaRPr lang="pt-BR" sz="3600"/>
        </a:p>
      </dgm:t>
    </dgm:pt>
    <dgm:pt modelId="{2901C7BD-FFC6-7847-AB1B-E51B5287FA42}" type="sibTrans" cxnId="{AA0A47F9-C39F-224C-99D8-950FA90C46EB}">
      <dgm:prSet/>
      <dgm:spPr/>
      <dgm:t>
        <a:bodyPr/>
        <a:lstStyle/>
        <a:p>
          <a:endParaRPr lang="pt-BR" sz="3600"/>
        </a:p>
      </dgm:t>
    </dgm:pt>
    <dgm:pt modelId="{19FA1CCF-A15B-0D42-8D6B-6F7925C7A0B4}">
      <dgm:prSet custT="1"/>
      <dgm:spPr/>
      <dgm:t>
        <a:bodyPr/>
        <a:lstStyle/>
        <a:p>
          <a:r>
            <a:rPr lang="en-US" sz="3600" noProof="0" dirty="0"/>
            <a:t>CRUD Operations in C#</a:t>
          </a:r>
        </a:p>
      </dgm:t>
    </dgm:pt>
    <dgm:pt modelId="{9E5D0038-33C8-E84B-8D79-8771C7336DC5}" type="parTrans" cxnId="{01EE8EA0-96A8-F64B-BB90-1697F7458A8D}">
      <dgm:prSet/>
      <dgm:spPr/>
      <dgm:t>
        <a:bodyPr/>
        <a:lstStyle/>
        <a:p>
          <a:endParaRPr lang="pt-BR" sz="3600"/>
        </a:p>
      </dgm:t>
    </dgm:pt>
    <dgm:pt modelId="{B7CC1C81-A009-6F45-9562-9DBAC2468797}" type="sibTrans" cxnId="{01EE8EA0-96A8-F64B-BB90-1697F7458A8D}">
      <dgm:prSet/>
      <dgm:spPr/>
      <dgm:t>
        <a:bodyPr/>
        <a:lstStyle/>
        <a:p>
          <a:endParaRPr lang="pt-BR" sz="3600"/>
        </a:p>
      </dgm:t>
    </dgm:pt>
    <dgm:pt modelId="{EF73A5E0-24F4-E64B-865B-89C56AD51067}">
      <dgm:prSet custT="1"/>
      <dgm:spPr/>
      <dgm:t>
        <a:bodyPr/>
        <a:lstStyle/>
        <a:p>
          <a:r>
            <a:rPr lang="en-US" sz="3600" noProof="0" dirty="0"/>
            <a:t>Aggregation and Transaction in C#</a:t>
          </a:r>
        </a:p>
      </dgm:t>
    </dgm:pt>
    <dgm:pt modelId="{3C0CF7E9-E5E6-A347-8871-73AD7C981DA3}" type="parTrans" cxnId="{1BCDD4BE-EC16-DF47-A7E8-10A05299634A}">
      <dgm:prSet/>
      <dgm:spPr/>
      <dgm:t>
        <a:bodyPr/>
        <a:lstStyle/>
        <a:p>
          <a:endParaRPr lang="pt-BR" sz="3600"/>
        </a:p>
      </dgm:t>
    </dgm:pt>
    <dgm:pt modelId="{AB34EDD3-BB0D-0E4C-A45C-BD78E9714900}" type="sibTrans" cxnId="{1BCDD4BE-EC16-DF47-A7E8-10A05299634A}">
      <dgm:prSet/>
      <dgm:spPr/>
      <dgm:t>
        <a:bodyPr/>
        <a:lstStyle/>
        <a:p>
          <a:endParaRPr lang="pt-BR" sz="3600"/>
        </a:p>
      </dgm:t>
    </dgm:pt>
    <dgm:pt modelId="{25293FD2-E606-C444-81F8-1B0C9EBB1969}">
      <dgm:prSet custT="1"/>
      <dgm:spPr/>
      <dgm:t>
        <a:bodyPr/>
        <a:lstStyle/>
        <a:p>
          <a:r>
            <a:rPr lang="en-US" sz="3600" noProof="0" dirty="0"/>
            <a:t>Indexing and Logging in C#</a:t>
          </a:r>
        </a:p>
      </dgm:t>
    </dgm:pt>
    <dgm:pt modelId="{5694EA73-9D32-F644-98FC-8447173A5358}" type="parTrans" cxnId="{63572FD5-7E93-8E49-BD82-86BFC5C6913B}">
      <dgm:prSet/>
      <dgm:spPr/>
      <dgm:t>
        <a:bodyPr/>
        <a:lstStyle/>
        <a:p>
          <a:endParaRPr lang="pt-BR" sz="3600"/>
        </a:p>
      </dgm:t>
    </dgm:pt>
    <dgm:pt modelId="{3A08B625-FFEF-C146-9561-A4A37D7118FF}" type="sibTrans" cxnId="{63572FD5-7E93-8E49-BD82-86BFC5C6913B}">
      <dgm:prSet/>
      <dgm:spPr/>
      <dgm:t>
        <a:bodyPr/>
        <a:lstStyle/>
        <a:p>
          <a:endParaRPr lang="pt-BR" sz="3600"/>
        </a:p>
      </dgm:t>
    </dgm:pt>
    <dgm:pt modelId="{553615BC-74D8-4488-BD2B-5030E3BC9BFD}" type="pres">
      <dgm:prSet presAssocID="{8CD1BEEC-AE89-4BF3-B1DD-E5E66C71E228}" presName="linear" presStyleCnt="0">
        <dgm:presLayoutVars>
          <dgm:animLvl val="lvl"/>
          <dgm:resizeHandles val="exact"/>
        </dgm:presLayoutVars>
      </dgm:prSet>
      <dgm:spPr/>
    </dgm:pt>
    <dgm:pt modelId="{CA8CEF85-C71B-422A-A8E6-4671C7AA0D32}" type="pres">
      <dgm:prSet presAssocID="{FA021C3D-4E70-42EC-931C-4B588563F6B9}" presName="parentText" presStyleLbl="node1" presStyleIdx="0" presStyleCnt="7">
        <dgm:presLayoutVars>
          <dgm:chMax val="0"/>
          <dgm:bulletEnabled val="1"/>
        </dgm:presLayoutVars>
      </dgm:prSet>
      <dgm:spPr/>
    </dgm:pt>
    <dgm:pt modelId="{022EA127-00D7-4FAA-97C1-E881E961D9C4}" type="pres">
      <dgm:prSet presAssocID="{0DD7CA64-A468-414C-AAE6-A54AEE727552}" presName="spacer" presStyleCnt="0"/>
      <dgm:spPr/>
    </dgm:pt>
    <dgm:pt modelId="{2E0C364B-27E8-491F-B9ED-494D988ABB35}" type="pres">
      <dgm:prSet presAssocID="{ECD69960-71EB-466A-B938-15F1EB95978E}" presName="parentText" presStyleLbl="node1" presStyleIdx="1" presStyleCnt="7">
        <dgm:presLayoutVars>
          <dgm:chMax val="0"/>
          <dgm:bulletEnabled val="1"/>
        </dgm:presLayoutVars>
      </dgm:prSet>
      <dgm:spPr/>
    </dgm:pt>
    <dgm:pt modelId="{28CCC591-F8ED-ED4B-8326-4B7CF30FBC72}" type="pres">
      <dgm:prSet presAssocID="{C992C319-00C1-4148-8707-F9EAA8E7DC41}" presName="spacer" presStyleCnt="0"/>
      <dgm:spPr/>
    </dgm:pt>
    <dgm:pt modelId="{C8237D5F-456A-F44A-B4CA-5DA13C7510D2}" type="pres">
      <dgm:prSet presAssocID="{1C8085C3-21F4-154C-A6C2-3A1515877E99}" presName="parentText" presStyleLbl="node1" presStyleIdx="2" presStyleCnt="7">
        <dgm:presLayoutVars>
          <dgm:chMax val="0"/>
          <dgm:bulletEnabled val="1"/>
        </dgm:presLayoutVars>
      </dgm:prSet>
      <dgm:spPr/>
    </dgm:pt>
    <dgm:pt modelId="{3B72FBD5-7BBD-7949-B7CA-5C5277EEE688}" type="pres">
      <dgm:prSet presAssocID="{8AB6DCBA-7BE5-8A4C-8DA2-AF4A66EA5719}" presName="spacer" presStyleCnt="0"/>
      <dgm:spPr/>
    </dgm:pt>
    <dgm:pt modelId="{2FE05D27-4032-AD44-84CC-D268A2D6E936}" type="pres">
      <dgm:prSet presAssocID="{C6DBF483-7B85-CE49-ACC4-BA8266EA3F38}" presName="parentText" presStyleLbl="node1" presStyleIdx="3" presStyleCnt="7">
        <dgm:presLayoutVars>
          <dgm:chMax val="0"/>
          <dgm:bulletEnabled val="1"/>
        </dgm:presLayoutVars>
      </dgm:prSet>
      <dgm:spPr/>
    </dgm:pt>
    <dgm:pt modelId="{D66DDCD5-8449-A448-A0AC-F2353600122E}" type="pres">
      <dgm:prSet presAssocID="{2901C7BD-FFC6-7847-AB1B-E51B5287FA42}" presName="spacer" presStyleCnt="0"/>
      <dgm:spPr/>
    </dgm:pt>
    <dgm:pt modelId="{0328A065-A4BA-4442-9738-2424D81915BB}" type="pres">
      <dgm:prSet presAssocID="{19FA1CCF-A15B-0D42-8D6B-6F7925C7A0B4}" presName="parentText" presStyleLbl="node1" presStyleIdx="4" presStyleCnt="7">
        <dgm:presLayoutVars>
          <dgm:chMax val="0"/>
          <dgm:bulletEnabled val="1"/>
        </dgm:presLayoutVars>
      </dgm:prSet>
      <dgm:spPr/>
    </dgm:pt>
    <dgm:pt modelId="{FE28D307-618B-494F-AF5F-5252D3CE4FF9}" type="pres">
      <dgm:prSet presAssocID="{B7CC1C81-A009-6F45-9562-9DBAC2468797}" presName="spacer" presStyleCnt="0"/>
      <dgm:spPr/>
    </dgm:pt>
    <dgm:pt modelId="{5CD5CC04-5F84-6044-B422-AD757869AA1E}" type="pres">
      <dgm:prSet presAssocID="{EF73A5E0-24F4-E64B-865B-89C56AD51067}" presName="parentText" presStyleLbl="node1" presStyleIdx="5" presStyleCnt="7">
        <dgm:presLayoutVars>
          <dgm:chMax val="0"/>
          <dgm:bulletEnabled val="1"/>
        </dgm:presLayoutVars>
      </dgm:prSet>
      <dgm:spPr/>
    </dgm:pt>
    <dgm:pt modelId="{92FB62E9-9D4C-1F43-A7D2-81080BE1B6D1}" type="pres">
      <dgm:prSet presAssocID="{AB34EDD3-BB0D-0E4C-A45C-BD78E9714900}" presName="spacer" presStyleCnt="0"/>
      <dgm:spPr/>
    </dgm:pt>
    <dgm:pt modelId="{EA4E771B-6BBF-7540-B06D-CBAA1FE8C5D8}" type="pres">
      <dgm:prSet presAssocID="{25293FD2-E606-C444-81F8-1B0C9EBB1969}" presName="parentText" presStyleLbl="node1" presStyleIdx="6" presStyleCnt="7">
        <dgm:presLayoutVars>
          <dgm:chMax val="0"/>
          <dgm:bulletEnabled val="1"/>
        </dgm:presLayoutVars>
      </dgm:prSet>
      <dgm:spPr/>
    </dgm:pt>
  </dgm:ptLst>
  <dgm:cxnLst>
    <dgm:cxn modelId="{DD7D4505-F233-684F-B465-8016E6F45CCC}" type="presOf" srcId="{1C8085C3-21F4-154C-A6C2-3A1515877E99}" destId="{C8237D5F-456A-F44A-B4CA-5DA13C7510D2}" srcOrd="0" destOrd="0" presId="urn:microsoft.com/office/officeart/2005/8/layout/vList2"/>
    <dgm:cxn modelId="{B1DBFA07-FE43-3646-ADC7-9D59C80E95C0}" srcId="{8CD1BEEC-AE89-4BF3-B1DD-E5E66C71E228}" destId="{1C8085C3-21F4-154C-A6C2-3A1515877E99}" srcOrd="2" destOrd="0" parTransId="{961F1C53-42BF-204E-8961-5760364AEBDA}" sibTransId="{8AB6DCBA-7BE5-8A4C-8DA2-AF4A66EA5719}"/>
    <dgm:cxn modelId="{BD945A32-F302-B44A-A391-10B18ECAC030}" type="presOf" srcId="{19FA1CCF-A15B-0D42-8D6B-6F7925C7A0B4}" destId="{0328A065-A4BA-4442-9738-2424D81915BB}" srcOrd="0" destOrd="0" presId="urn:microsoft.com/office/officeart/2005/8/layout/vList2"/>
    <dgm:cxn modelId="{F0996643-7E0B-49AD-A63A-EF7F8A397E59}" type="presOf" srcId="{ECD69960-71EB-466A-B938-15F1EB95978E}" destId="{2E0C364B-27E8-491F-B9ED-494D988ABB35}" srcOrd="0" destOrd="0" presId="urn:microsoft.com/office/officeart/2005/8/layout/vList2"/>
    <dgm:cxn modelId="{042AB67D-F2B8-49C7-9AFC-5E611138D7AF}" srcId="{8CD1BEEC-AE89-4BF3-B1DD-E5E66C71E228}" destId="{ECD69960-71EB-466A-B938-15F1EB95978E}" srcOrd="1" destOrd="0" parTransId="{FF0E26A8-991F-4984-8183-5C2387954D8A}" sibTransId="{C992C319-00C1-4148-8707-F9EAA8E7DC41}"/>
    <dgm:cxn modelId="{C1194080-4FA3-4906-B563-CA2C0EE6C66D}" type="presOf" srcId="{FA021C3D-4E70-42EC-931C-4B588563F6B9}" destId="{CA8CEF85-C71B-422A-A8E6-4671C7AA0D32}" srcOrd="0" destOrd="0" presId="urn:microsoft.com/office/officeart/2005/8/layout/vList2"/>
    <dgm:cxn modelId="{89D39E82-54AA-4325-9FB6-C01CFDBED204}" type="presOf" srcId="{8CD1BEEC-AE89-4BF3-B1DD-E5E66C71E228}" destId="{553615BC-74D8-4488-BD2B-5030E3BC9BFD}" srcOrd="0" destOrd="0" presId="urn:microsoft.com/office/officeart/2005/8/layout/vList2"/>
    <dgm:cxn modelId="{01EE8EA0-96A8-F64B-BB90-1697F7458A8D}" srcId="{8CD1BEEC-AE89-4BF3-B1DD-E5E66C71E228}" destId="{19FA1CCF-A15B-0D42-8D6B-6F7925C7A0B4}" srcOrd="4" destOrd="0" parTransId="{9E5D0038-33C8-E84B-8D79-8771C7336DC5}" sibTransId="{B7CC1C81-A009-6F45-9562-9DBAC2468797}"/>
    <dgm:cxn modelId="{5F9132AC-CFF3-2C43-A473-52F0F967FB07}" type="presOf" srcId="{EF73A5E0-24F4-E64B-865B-89C56AD51067}" destId="{5CD5CC04-5F84-6044-B422-AD757869AA1E}" srcOrd="0" destOrd="0" presId="urn:microsoft.com/office/officeart/2005/8/layout/vList2"/>
    <dgm:cxn modelId="{1BCDD4BE-EC16-DF47-A7E8-10A05299634A}" srcId="{8CD1BEEC-AE89-4BF3-B1DD-E5E66C71E228}" destId="{EF73A5E0-24F4-E64B-865B-89C56AD51067}" srcOrd="5" destOrd="0" parTransId="{3C0CF7E9-E5E6-A347-8871-73AD7C981DA3}" sibTransId="{AB34EDD3-BB0D-0E4C-A45C-BD78E9714900}"/>
    <dgm:cxn modelId="{F9462ACB-5E4A-7141-BEA8-D5B71451AC61}" type="presOf" srcId="{C6DBF483-7B85-CE49-ACC4-BA8266EA3F38}" destId="{2FE05D27-4032-AD44-84CC-D268A2D6E936}" srcOrd="0" destOrd="0" presId="urn:microsoft.com/office/officeart/2005/8/layout/vList2"/>
    <dgm:cxn modelId="{63572FD5-7E93-8E49-BD82-86BFC5C6913B}" srcId="{8CD1BEEC-AE89-4BF3-B1DD-E5E66C71E228}" destId="{25293FD2-E606-C444-81F8-1B0C9EBB1969}" srcOrd="6" destOrd="0" parTransId="{5694EA73-9D32-F644-98FC-8447173A5358}" sibTransId="{3A08B625-FFEF-C146-9561-A4A37D7118FF}"/>
    <dgm:cxn modelId="{28D571EE-4140-45C3-8F21-344E9ACFFF75}" srcId="{8CD1BEEC-AE89-4BF3-B1DD-E5E66C71E228}" destId="{FA021C3D-4E70-42EC-931C-4B588563F6B9}" srcOrd="0" destOrd="0" parTransId="{2529432C-1C3D-4FFC-B4FE-EBFF73E27C68}" sibTransId="{0DD7CA64-A468-414C-AAE6-A54AEE727552}"/>
    <dgm:cxn modelId="{D8F39EF8-7FA7-F04E-B361-CAB15D90ADEA}" type="presOf" srcId="{25293FD2-E606-C444-81F8-1B0C9EBB1969}" destId="{EA4E771B-6BBF-7540-B06D-CBAA1FE8C5D8}" srcOrd="0" destOrd="0" presId="urn:microsoft.com/office/officeart/2005/8/layout/vList2"/>
    <dgm:cxn modelId="{AA0A47F9-C39F-224C-99D8-950FA90C46EB}" srcId="{8CD1BEEC-AE89-4BF3-B1DD-E5E66C71E228}" destId="{C6DBF483-7B85-CE49-ACC4-BA8266EA3F38}" srcOrd="3" destOrd="0" parTransId="{89E6B8CF-5208-3949-AAA0-E738ECD1CB1C}" sibTransId="{2901C7BD-FFC6-7847-AB1B-E51B5287FA42}"/>
    <dgm:cxn modelId="{C530894F-DA4A-40B3-8ADA-880BFDF7DB75}" type="presParOf" srcId="{553615BC-74D8-4488-BD2B-5030E3BC9BFD}" destId="{CA8CEF85-C71B-422A-A8E6-4671C7AA0D32}" srcOrd="0" destOrd="0" presId="urn:microsoft.com/office/officeart/2005/8/layout/vList2"/>
    <dgm:cxn modelId="{D4CA81C2-F102-4558-85A8-0C4BC4A910A4}" type="presParOf" srcId="{553615BC-74D8-4488-BD2B-5030E3BC9BFD}" destId="{022EA127-00D7-4FAA-97C1-E881E961D9C4}" srcOrd="1" destOrd="0" presId="urn:microsoft.com/office/officeart/2005/8/layout/vList2"/>
    <dgm:cxn modelId="{866EA408-1D97-43D6-8142-5365D88F5C89}" type="presParOf" srcId="{553615BC-74D8-4488-BD2B-5030E3BC9BFD}" destId="{2E0C364B-27E8-491F-B9ED-494D988ABB35}" srcOrd="2" destOrd="0" presId="urn:microsoft.com/office/officeart/2005/8/layout/vList2"/>
    <dgm:cxn modelId="{27CA4AC3-221A-E140-A341-629F12764999}" type="presParOf" srcId="{553615BC-74D8-4488-BD2B-5030E3BC9BFD}" destId="{28CCC591-F8ED-ED4B-8326-4B7CF30FBC72}" srcOrd="3" destOrd="0" presId="urn:microsoft.com/office/officeart/2005/8/layout/vList2"/>
    <dgm:cxn modelId="{94261B77-5B35-3643-980D-7D8FAFA77FAA}" type="presParOf" srcId="{553615BC-74D8-4488-BD2B-5030E3BC9BFD}" destId="{C8237D5F-456A-F44A-B4CA-5DA13C7510D2}" srcOrd="4" destOrd="0" presId="urn:microsoft.com/office/officeart/2005/8/layout/vList2"/>
    <dgm:cxn modelId="{EF02D390-C231-A442-AC59-339481C388FE}" type="presParOf" srcId="{553615BC-74D8-4488-BD2B-5030E3BC9BFD}" destId="{3B72FBD5-7BBD-7949-B7CA-5C5277EEE688}" srcOrd="5" destOrd="0" presId="urn:microsoft.com/office/officeart/2005/8/layout/vList2"/>
    <dgm:cxn modelId="{39E06A9F-7939-7C40-9231-E7EA893BEA01}" type="presParOf" srcId="{553615BC-74D8-4488-BD2B-5030E3BC9BFD}" destId="{2FE05D27-4032-AD44-84CC-D268A2D6E936}" srcOrd="6" destOrd="0" presId="urn:microsoft.com/office/officeart/2005/8/layout/vList2"/>
    <dgm:cxn modelId="{FEC27ED4-844A-7248-A82B-0DCA67F36F2B}" type="presParOf" srcId="{553615BC-74D8-4488-BD2B-5030E3BC9BFD}" destId="{D66DDCD5-8449-A448-A0AC-F2353600122E}" srcOrd="7" destOrd="0" presId="urn:microsoft.com/office/officeart/2005/8/layout/vList2"/>
    <dgm:cxn modelId="{8230147D-A135-3F4C-B168-1D16B15E25E8}" type="presParOf" srcId="{553615BC-74D8-4488-BD2B-5030E3BC9BFD}" destId="{0328A065-A4BA-4442-9738-2424D81915BB}" srcOrd="8" destOrd="0" presId="urn:microsoft.com/office/officeart/2005/8/layout/vList2"/>
    <dgm:cxn modelId="{844F90C2-6FE4-8046-89E9-D615E9A42E4D}" type="presParOf" srcId="{553615BC-74D8-4488-BD2B-5030E3BC9BFD}" destId="{FE28D307-618B-494F-AF5F-5252D3CE4FF9}" srcOrd="9" destOrd="0" presId="urn:microsoft.com/office/officeart/2005/8/layout/vList2"/>
    <dgm:cxn modelId="{5F326653-FB67-B049-86C2-E3C546420D14}" type="presParOf" srcId="{553615BC-74D8-4488-BD2B-5030E3BC9BFD}" destId="{5CD5CC04-5F84-6044-B422-AD757869AA1E}" srcOrd="10" destOrd="0" presId="urn:microsoft.com/office/officeart/2005/8/layout/vList2"/>
    <dgm:cxn modelId="{A9F8FC6B-981B-F742-92F3-756A197A1E35}" type="presParOf" srcId="{553615BC-74D8-4488-BD2B-5030E3BC9BFD}" destId="{92FB62E9-9D4C-1F43-A7D2-81080BE1B6D1}" srcOrd="11" destOrd="0" presId="urn:microsoft.com/office/officeart/2005/8/layout/vList2"/>
    <dgm:cxn modelId="{8FD5BADD-3E83-9F4B-BA03-55C1F1D91ACC}" type="presParOf" srcId="{553615BC-74D8-4488-BD2B-5030E3BC9BFD}" destId="{EA4E771B-6BBF-7540-B06D-CBAA1FE8C5D8}"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8CEF85-C71B-422A-A8E6-4671C7AA0D32}">
      <dsp:nvSpPr>
        <dsp:cNvPr id="0" name=""/>
        <dsp:cNvSpPr/>
      </dsp:nvSpPr>
      <dsp:spPr>
        <a:xfrm>
          <a:off x="0" y="870"/>
          <a:ext cx="8128000" cy="801198"/>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SzPts val="1000"/>
            <a:buFont typeface="Symbol" panose="05050102010706020507" pitchFamily="18" charset="2"/>
            <a:buNone/>
          </a:pPr>
          <a:r>
            <a:rPr lang="en-US" sz="3600" b="1" kern="1200" noProof="0" dirty="0"/>
            <a:t>Data Modeling</a:t>
          </a:r>
          <a:endParaRPr lang="en-US" sz="3600" kern="1200" noProof="0" dirty="0"/>
        </a:p>
      </dsp:txBody>
      <dsp:txXfrm>
        <a:off x="39111" y="39981"/>
        <a:ext cx="8049778" cy="722976"/>
      </dsp:txXfrm>
    </dsp:sp>
    <dsp:sp modelId="{2E0C364B-27E8-491F-B9ED-494D988ABB35}">
      <dsp:nvSpPr>
        <dsp:cNvPr id="0" name=""/>
        <dsp:cNvSpPr/>
      </dsp:nvSpPr>
      <dsp:spPr>
        <a:xfrm>
          <a:off x="0" y="814711"/>
          <a:ext cx="8128000" cy="801198"/>
        </a:xfrm>
        <a:prstGeom prst="roundRect">
          <a:avLst/>
        </a:prstGeom>
        <a:gradFill rotWithShape="0">
          <a:gsLst>
            <a:gs pos="0">
              <a:schemeClr val="accent4">
                <a:hueOff val="19987"/>
                <a:satOff val="76"/>
                <a:lumOff val="2941"/>
                <a:alphaOff val="0"/>
                <a:satMod val="103000"/>
                <a:lumMod val="102000"/>
                <a:tint val="94000"/>
              </a:schemeClr>
            </a:gs>
            <a:gs pos="50000">
              <a:schemeClr val="accent4">
                <a:hueOff val="19987"/>
                <a:satOff val="76"/>
                <a:lumOff val="2941"/>
                <a:alphaOff val="0"/>
                <a:satMod val="110000"/>
                <a:lumMod val="100000"/>
                <a:shade val="100000"/>
              </a:schemeClr>
            </a:gs>
            <a:gs pos="100000">
              <a:schemeClr val="accent4">
                <a:hueOff val="19987"/>
                <a:satOff val="76"/>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noProof="0" dirty="0"/>
            <a:t>Schema Validation</a:t>
          </a:r>
          <a:endParaRPr lang="en-US" sz="3600" kern="1200" noProof="0" dirty="0"/>
        </a:p>
      </dsp:txBody>
      <dsp:txXfrm>
        <a:off x="39111" y="853822"/>
        <a:ext cx="8049778" cy="722976"/>
      </dsp:txXfrm>
    </dsp:sp>
    <dsp:sp modelId="{C8237D5F-456A-F44A-B4CA-5DA13C7510D2}">
      <dsp:nvSpPr>
        <dsp:cNvPr id="0" name=""/>
        <dsp:cNvSpPr/>
      </dsp:nvSpPr>
      <dsp:spPr>
        <a:xfrm>
          <a:off x="0" y="1628551"/>
          <a:ext cx="8128000" cy="801198"/>
        </a:xfrm>
        <a:prstGeom prst="roundRect">
          <a:avLst/>
        </a:prstGeom>
        <a:gradFill rotWithShape="0">
          <a:gsLst>
            <a:gs pos="0">
              <a:schemeClr val="accent4">
                <a:hueOff val="39974"/>
                <a:satOff val="151"/>
                <a:lumOff val="5882"/>
                <a:alphaOff val="0"/>
                <a:satMod val="103000"/>
                <a:lumMod val="102000"/>
                <a:tint val="94000"/>
              </a:schemeClr>
            </a:gs>
            <a:gs pos="50000">
              <a:schemeClr val="accent4">
                <a:hueOff val="39974"/>
                <a:satOff val="151"/>
                <a:lumOff val="5882"/>
                <a:alphaOff val="0"/>
                <a:satMod val="110000"/>
                <a:lumMod val="100000"/>
                <a:shade val="100000"/>
              </a:schemeClr>
            </a:gs>
            <a:gs pos="100000">
              <a:schemeClr val="accent4">
                <a:hueOff val="39974"/>
                <a:satOff val="151"/>
                <a:lumOff val="588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noProof="0" dirty="0"/>
            <a:t>Setting up MongoDB in C# </a:t>
          </a:r>
        </a:p>
      </dsp:txBody>
      <dsp:txXfrm>
        <a:off x="39111" y="1667662"/>
        <a:ext cx="8049778" cy="722976"/>
      </dsp:txXfrm>
    </dsp:sp>
    <dsp:sp modelId="{2FE05D27-4032-AD44-84CC-D268A2D6E936}">
      <dsp:nvSpPr>
        <dsp:cNvPr id="0" name=""/>
        <dsp:cNvSpPr/>
      </dsp:nvSpPr>
      <dsp:spPr>
        <a:xfrm>
          <a:off x="0" y="2442392"/>
          <a:ext cx="8128000" cy="801198"/>
        </a:xfrm>
        <a:prstGeom prst="roundRect">
          <a:avLst/>
        </a:prstGeom>
        <a:gradFill rotWithShape="0">
          <a:gsLst>
            <a:gs pos="0">
              <a:schemeClr val="accent4">
                <a:hueOff val="59961"/>
                <a:satOff val="227"/>
                <a:lumOff val="8823"/>
                <a:alphaOff val="0"/>
                <a:satMod val="103000"/>
                <a:lumMod val="102000"/>
                <a:tint val="94000"/>
              </a:schemeClr>
            </a:gs>
            <a:gs pos="50000">
              <a:schemeClr val="accent4">
                <a:hueOff val="59961"/>
                <a:satOff val="227"/>
                <a:lumOff val="8823"/>
                <a:alphaOff val="0"/>
                <a:satMod val="110000"/>
                <a:lumMod val="100000"/>
                <a:shade val="100000"/>
              </a:schemeClr>
            </a:gs>
            <a:gs pos="100000">
              <a:schemeClr val="accent4">
                <a:hueOff val="59961"/>
                <a:satOff val="227"/>
                <a:lumOff val="88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kern="1200" noProof="0" dirty="0"/>
            <a:t>Working with Documents in C#</a:t>
          </a:r>
          <a:endParaRPr lang="en-US" sz="3600" kern="1200" noProof="0" dirty="0"/>
        </a:p>
      </dsp:txBody>
      <dsp:txXfrm>
        <a:off x="39111" y="2481503"/>
        <a:ext cx="8049778" cy="722976"/>
      </dsp:txXfrm>
    </dsp:sp>
    <dsp:sp modelId="{0328A065-A4BA-4442-9738-2424D81915BB}">
      <dsp:nvSpPr>
        <dsp:cNvPr id="0" name=""/>
        <dsp:cNvSpPr/>
      </dsp:nvSpPr>
      <dsp:spPr>
        <a:xfrm>
          <a:off x="0" y="3256233"/>
          <a:ext cx="8128000" cy="801198"/>
        </a:xfrm>
        <a:prstGeom prst="roundRect">
          <a:avLst/>
        </a:prstGeom>
        <a:gradFill rotWithShape="0">
          <a:gsLst>
            <a:gs pos="0">
              <a:schemeClr val="accent4">
                <a:hueOff val="79948"/>
                <a:satOff val="303"/>
                <a:lumOff val="11764"/>
                <a:alphaOff val="0"/>
                <a:satMod val="103000"/>
                <a:lumMod val="102000"/>
                <a:tint val="94000"/>
              </a:schemeClr>
            </a:gs>
            <a:gs pos="50000">
              <a:schemeClr val="accent4">
                <a:hueOff val="79948"/>
                <a:satOff val="303"/>
                <a:lumOff val="11764"/>
                <a:alphaOff val="0"/>
                <a:satMod val="110000"/>
                <a:lumMod val="100000"/>
                <a:shade val="100000"/>
              </a:schemeClr>
            </a:gs>
            <a:gs pos="100000">
              <a:schemeClr val="accent4">
                <a:hueOff val="79948"/>
                <a:satOff val="303"/>
                <a:lumOff val="1176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noProof="0" dirty="0"/>
            <a:t>CRUD Operations in C#</a:t>
          </a:r>
        </a:p>
      </dsp:txBody>
      <dsp:txXfrm>
        <a:off x="39111" y="3295344"/>
        <a:ext cx="8049778" cy="722976"/>
      </dsp:txXfrm>
    </dsp:sp>
    <dsp:sp modelId="{5CD5CC04-5F84-6044-B422-AD757869AA1E}">
      <dsp:nvSpPr>
        <dsp:cNvPr id="0" name=""/>
        <dsp:cNvSpPr/>
      </dsp:nvSpPr>
      <dsp:spPr>
        <a:xfrm>
          <a:off x="0" y="4070074"/>
          <a:ext cx="8128000" cy="801198"/>
        </a:xfrm>
        <a:prstGeom prst="roundRect">
          <a:avLst/>
        </a:prstGeom>
        <a:gradFill rotWithShape="0">
          <a:gsLst>
            <a:gs pos="0">
              <a:schemeClr val="accent4">
                <a:hueOff val="99935"/>
                <a:satOff val="378"/>
                <a:lumOff val="14705"/>
                <a:alphaOff val="0"/>
                <a:satMod val="103000"/>
                <a:lumMod val="102000"/>
                <a:tint val="94000"/>
              </a:schemeClr>
            </a:gs>
            <a:gs pos="50000">
              <a:schemeClr val="accent4">
                <a:hueOff val="99935"/>
                <a:satOff val="378"/>
                <a:lumOff val="14705"/>
                <a:alphaOff val="0"/>
                <a:satMod val="110000"/>
                <a:lumMod val="100000"/>
                <a:shade val="100000"/>
              </a:schemeClr>
            </a:gs>
            <a:gs pos="100000">
              <a:schemeClr val="accent4">
                <a:hueOff val="99935"/>
                <a:satOff val="378"/>
                <a:lumOff val="147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noProof="0" dirty="0"/>
            <a:t>Aggregation and Transaction in C#</a:t>
          </a:r>
        </a:p>
      </dsp:txBody>
      <dsp:txXfrm>
        <a:off x="39111" y="4109185"/>
        <a:ext cx="8049778" cy="722976"/>
      </dsp:txXfrm>
    </dsp:sp>
    <dsp:sp modelId="{EA4E771B-6BBF-7540-B06D-CBAA1FE8C5D8}">
      <dsp:nvSpPr>
        <dsp:cNvPr id="0" name=""/>
        <dsp:cNvSpPr/>
      </dsp:nvSpPr>
      <dsp:spPr>
        <a:xfrm>
          <a:off x="0" y="4883915"/>
          <a:ext cx="8128000" cy="801198"/>
        </a:xfrm>
        <a:prstGeom prst="roundRect">
          <a:avLst/>
        </a:prstGeom>
        <a:gradFill rotWithShape="0">
          <a:gsLst>
            <a:gs pos="0">
              <a:schemeClr val="accent4">
                <a:hueOff val="119922"/>
                <a:satOff val="454"/>
                <a:lumOff val="17646"/>
                <a:alphaOff val="0"/>
                <a:satMod val="103000"/>
                <a:lumMod val="102000"/>
                <a:tint val="94000"/>
              </a:schemeClr>
            </a:gs>
            <a:gs pos="50000">
              <a:schemeClr val="accent4">
                <a:hueOff val="119922"/>
                <a:satOff val="454"/>
                <a:lumOff val="17646"/>
                <a:alphaOff val="0"/>
                <a:satMod val="110000"/>
                <a:lumMod val="100000"/>
                <a:shade val="100000"/>
              </a:schemeClr>
            </a:gs>
            <a:gs pos="100000">
              <a:schemeClr val="accent4">
                <a:hueOff val="119922"/>
                <a:satOff val="454"/>
                <a:lumOff val="1764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noProof="0" dirty="0"/>
            <a:t>Indexing and Logging in C#</a:t>
          </a:r>
        </a:p>
      </dsp:txBody>
      <dsp:txXfrm>
        <a:off x="39111" y="4923026"/>
        <a:ext cx="8049778" cy="72297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C5B31EDB-2B11-1F43-A71F-A8DF542F5DAA}" type="datetimeFigureOut">
              <a:rPr lang="en-GB" smtClean="0"/>
              <a:pPr/>
              <a:t>17/03/2025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75681A11-3955-4C4A-B883-8F3EA58F0D8B}" type="slidenum">
              <a:rPr lang="en-GB" smtClean="0"/>
              <a:pPr/>
              <a:t>‹#›</a:t>
            </a:fld>
            <a:endParaRPr lang="en-GB" dirty="0"/>
          </a:p>
        </p:txBody>
      </p:sp>
    </p:spTree>
    <p:extLst>
      <p:ext uri="{BB962C8B-B14F-4D97-AF65-F5344CB8AC3E}">
        <p14:creationId xmlns:p14="http://schemas.microsoft.com/office/powerpoint/2010/main" val="297589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9EE7F-CD23-4682-8F91-DA6CF7DE67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FA1A5-FF9B-3BB8-502B-347D1F7505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F3356-C906-DD42-DC6D-4D73A862464D}"/>
              </a:ext>
            </a:extLst>
          </p:cNvPr>
          <p:cNvSpPr>
            <a:spLocks noGrp="1"/>
          </p:cNvSpPr>
          <p:nvPr>
            <p:ph type="body" idx="1"/>
          </p:nvPr>
        </p:nvSpPr>
        <p:spPr/>
        <p:txBody>
          <a:bodyPr/>
          <a:lstStyle/>
          <a:p>
            <a:r>
              <a:rPr lang="en-US"/>
              <a:t>Introduction: 1 minute</a:t>
            </a:r>
          </a:p>
        </p:txBody>
      </p:sp>
      <p:sp>
        <p:nvSpPr>
          <p:cNvPr id="4" name="Slide Number Placeholder 3">
            <a:extLst>
              <a:ext uri="{FF2B5EF4-FFF2-40B4-BE49-F238E27FC236}">
                <a16:creationId xmlns:a16="http://schemas.microsoft.com/office/drawing/2014/main" id="{5A4C601F-EDD1-76EC-263F-F25E5745B910}"/>
              </a:ext>
            </a:extLst>
          </p:cNvPr>
          <p:cNvSpPr>
            <a:spLocks noGrp="1"/>
          </p:cNvSpPr>
          <p:nvPr>
            <p:ph type="sldNum" sz="quarter" idx="5"/>
          </p:nvPr>
        </p:nvSpPr>
        <p:spPr/>
        <p:txBody>
          <a:bodyPr/>
          <a:lstStyle/>
          <a:p>
            <a:fld id="{75681A11-3955-4C4A-B883-8F3EA58F0D8B}" type="slidenum">
              <a:rPr lang="en-GB" smtClean="0"/>
              <a:pPr/>
              <a:t>2</a:t>
            </a:fld>
            <a:endParaRPr lang="en-GB"/>
          </a:p>
        </p:txBody>
      </p:sp>
    </p:spTree>
    <p:extLst>
      <p:ext uri="{BB962C8B-B14F-4D97-AF65-F5344CB8AC3E}">
        <p14:creationId xmlns:p14="http://schemas.microsoft.com/office/powerpoint/2010/main" val="404578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5D89E-592F-24FB-3429-BEEBB21E1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67D208-3A8C-4924-B88D-234C83C2DF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73713-7FEC-4B67-4773-275C6B5D57DB}"/>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A8E2A43-02F3-5EB7-A35E-6F2DB0A6F3F6}"/>
              </a:ext>
            </a:extLst>
          </p:cNvPr>
          <p:cNvSpPr>
            <a:spLocks noGrp="1"/>
          </p:cNvSpPr>
          <p:nvPr>
            <p:ph type="sldNum" sz="quarter" idx="5"/>
          </p:nvPr>
        </p:nvSpPr>
        <p:spPr/>
        <p:txBody>
          <a:bodyPr/>
          <a:lstStyle/>
          <a:p>
            <a:fld id="{75681A11-3955-4C4A-B883-8F3EA58F0D8B}" type="slidenum">
              <a:rPr lang="en-GB" smtClean="0"/>
              <a:pPr/>
              <a:t>11</a:t>
            </a:fld>
            <a:endParaRPr lang="en-GB"/>
          </a:p>
        </p:txBody>
      </p:sp>
    </p:spTree>
    <p:extLst>
      <p:ext uri="{BB962C8B-B14F-4D97-AF65-F5344CB8AC3E}">
        <p14:creationId xmlns:p14="http://schemas.microsoft.com/office/powerpoint/2010/main" val="1446176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DC247-DF57-FF36-75C0-DAC6E243A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743257-0DA3-0C57-D00D-9A9832B74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ECAA2D-6A19-517B-9DB9-4260453F53A3}"/>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4A91658C-067A-D63B-51A8-487E4E328530}"/>
              </a:ext>
            </a:extLst>
          </p:cNvPr>
          <p:cNvSpPr>
            <a:spLocks noGrp="1"/>
          </p:cNvSpPr>
          <p:nvPr>
            <p:ph type="sldNum" sz="quarter" idx="5"/>
          </p:nvPr>
        </p:nvSpPr>
        <p:spPr/>
        <p:txBody>
          <a:bodyPr/>
          <a:lstStyle/>
          <a:p>
            <a:fld id="{75681A11-3955-4C4A-B883-8F3EA58F0D8B}" type="slidenum">
              <a:rPr lang="en-GB" smtClean="0"/>
              <a:pPr/>
              <a:t>12</a:t>
            </a:fld>
            <a:endParaRPr lang="en-GB"/>
          </a:p>
        </p:txBody>
      </p:sp>
    </p:spTree>
    <p:extLst>
      <p:ext uri="{BB962C8B-B14F-4D97-AF65-F5344CB8AC3E}">
        <p14:creationId xmlns:p14="http://schemas.microsoft.com/office/powerpoint/2010/main" val="42192763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F28A4-4345-B9E7-36FA-EAE6D283F0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8A3DBE-73EE-D3B6-32CB-12730D181D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E50C09-6A2C-109E-BFED-D2277FB11120}"/>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AB860674-2AC6-933D-498A-0ACD44100F4F}"/>
              </a:ext>
            </a:extLst>
          </p:cNvPr>
          <p:cNvSpPr>
            <a:spLocks noGrp="1"/>
          </p:cNvSpPr>
          <p:nvPr>
            <p:ph type="sldNum" sz="quarter" idx="5"/>
          </p:nvPr>
        </p:nvSpPr>
        <p:spPr/>
        <p:txBody>
          <a:bodyPr/>
          <a:lstStyle/>
          <a:p>
            <a:fld id="{75681A11-3955-4C4A-B883-8F3EA58F0D8B}" type="slidenum">
              <a:rPr lang="en-GB" smtClean="0"/>
              <a:pPr/>
              <a:t>13</a:t>
            </a:fld>
            <a:endParaRPr lang="en-GB"/>
          </a:p>
        </p:txBody>
      </p:sp>
    </p:spTree>
    <p:extLst>
      <p:ext uri="{BB962C8B-B14F-4D97-AF65-F5344CB8AC3E}">
        <p14:creationId xmlns:p14="http://schemas.microsoft.com/office/powerpoint/2010/main" val="2071353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C9C47-244C-CDC4-DAC2-48EFB48925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613668-EF13-276F-9B2E-1AD59F7763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35B49E-52C0-3236-5939-334D3F992178}"/>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528CF24E-FE87-4396-2AA8-210151BBC407}"/>
              </a:ext>
            </a:extLst>
          </p:cNvPr>
          <p:cNvSpPr>
            <a:spLocks noGrp="1"/>
          </p:cNvSpPr>
          <p:nvPr>
            <p:ph type="sldNum" sz="quarter" idx="5"/>
          </p:nvPr>
        </p:nvSpPr>
        <p:spPr/>
        <p:txBody>
          <a:bodyPr/>
          <a:lstStyle/>
          <a:p>
            <a:fld id="{75681A11-3955-4C4A-B883-8F3EA58F0D8B}" type="slidenum">
              <a:rPr lang="en-GB" smtClean="0"/>
              <a:pPr/>
              <a:t>14</a:t>
            </a:fld>
            <a:endParaRPr lang="en-GB"/>
          </a:p>
        </p:txBody>
      </p:sp>
    </p:spTree>
    <p:extLst>
      <p:ext uri="{BB962C8B-B14F-4D97-AF65-F5344CB8AC3E}">
        <p14:creationId xmlns:p14="http://schemas.microsoft.com/office/powerpoint/2010/main" val="85383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A2776-B008-774C-7750-DAA067FDFA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EE31AF-E047-3CBF-23B4-400B27A3B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291AFB-B9B9-B617-0EA1-0AB7971C423F}"/>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40F8056C-87D6-E700-3014-B02E22E85B72}"/>
              </a:ext>
            </a:extLst>
          </p:cNvPr>
          <p:cNvSpPr>
            <a:spLocks noGrp="1"/>
          </p:cNvSpPr>
          <p:nvPr>
            <p:ph type="sldNum" sz="quarter" idx="5"/>
          </p:nvPr>
        </p:nvSpPr>
        <p:spPr/>
        <p:txBody>
          <a:bodyPr/>
          <a:lstStyle/>
          <a:p>
            <a:fld id="{75681A11-3955-4C4A-B883-8F3EA58F0D8B}" type="slidenum">
              <a:rPr lang="en-GB" smtClean="0"/>
              <a:pPr/>
              <a:t>15</a:t>
            </a:fld>
            <a:endParaRPr lang="en-GB"/>
          </a:p>
        </p:txBody>
      </p:sp>
    </p:spTree>
    <p:extLst>
      <p:ext uri="{BB962C8B-B14F-4D97-AF65-F5344CB8AC3E}">
        <p14:creationId xmlns:p14="http://schemas.microsoft.com/office/powerpoint/2010/main" val="1780320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81567-04D3-7232-010E-B176FF16F6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5ADE9A-0E8A-0411-1E7A-B42AABF041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AD973D-83EB-E2D7-04B4-2C629B64164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B2BF8B9-C653-07FB-CC03-F77A5973B2C9}"/>
              </a:ext>
            </a:extLst>
          </p:cNvPr>
          <p:cNvSpPr>
            <a:spLocks noGrp="1"/>
          </p:cNvSpPr>
          <p:nvPr>
            <p:ph type="sldNum" sz="quarter" idx="5"/>
          </p:nvPr>
        </p:nvSpPr>
        <p:spPr/>
        <p:txBody>
          <a:bodyPr/>
          <a:lstStyle/>
          <a:p>
            <a:fld id="{75681A11-3955-4C4A-B883-8F3EA58F0D8B}" type="slidenum">
              <a:rPr lang="en-GB" smtClean="0"/>
              <a:pPr/>
              <a:t>16</a:t>
            </a:fld>
            <a:endParaRPr lang="en-GB"/>
          </a:p>
        </p:txBody>
      </p:sp>
    </p:spTree>
    <p:extLst>
      <p:ext uri="{BB962C8B-B14F-4D97-AF65-F5344CB8AC3E}">
        <p14:creationId xmlns:p14="http://schemas.microsoft.com/office/powerpoint/2010/main" val="1300175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B4D61-F233-ED73-1C0B-DEF285BCB4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3BC754-9152-1FA7-A48A-242E676E82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2C6C8-CBCF-F76D-9EC0-C56495A1623B}"/>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DE8286A8-8FAD-8849-E7D3-80FD789D7A44}"/>
              </a:ext>
            </a:extLst>
          </p:cNvPr>
          <p:cNvSpPr>
            <a:spLocks noGrp="1"/>
          </p:cNvSpPr>
          <p:nvPr>
            <p:ph type="sldNum" sz="quarter" idx="5"/>
          </p:nvPr>
        </p:nvSpPr>
        <p:spPr/>
        <p:txBody>
          <a:bodyPr/>
          <a:lstStyle/>
          <a:p>
            <a:fld id="{75681A11-3955-4C4A-B883-8F3EA58F0D8B}" type="slidenum">
              <a:rPr lang="en-GB" smtClean="0"/>
              <a:pPr/>
              <a:t>17</a:t>
            </a:fld>
            <a:endParaRPr lang="en-GB"/>
          </a:p>
        </p:txBody>
      </p:sp>
    </p:spTree>
    <p:extLst>
      <p:ext uri="{BB962C8B-B14F-4D97-AF65-F5344CB8AC3E}">
        <p14:creationId xmlns:p14="http://schemas.microsoft.com/office/powerpoint/2010/main" val="3807559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EB055-9702-71A2-83CD-BDF22C740A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AE06A3-FCB6-AA44-8DB5-389E993015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E608E2-9776-2DDE-AA49-723722798BD7}"/>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CCE0602D-481B-05A4-1CE5-A64774D8EE5A}"/>
              </a:ext>
            </a:extLst>
          </p:cNvPr>
          <p:cNvSpPr>
            <a:spLocks noGrp="1"/>
          </p:cNvSpPr>
          <p:nvPr>
            <p:ph type="sldNum" sz="quarter" idx="5"/>
          </p:nvPr>
        </p:nvSpPr>
        <p:spPr/>
        <p:txBody>
          <a:bodyPr/>
          <a:lstStyle/>
          <a:p>
            <a:fld id="{75681A11-3955-4C4A-B883-8F3EA58F0D8B}" type="slidenum">
              <a:rPr lang="en-GB" smtClean="0"/>
              <a:pPr/>
              <a:t>18</a:t>
            </a:fld>
            <a:endParaRPr lang="en-GB"/>
          </a:p>
        </p:txBody>
      </p:sp>
    </p:spTree>
    <p:extLst>
      <p:ext uri="{BB962C8B-B14F-4D97-AF65-F5344CB8AC3E}">
        <p14:creationId xmlns:p14="http://schemas.microsoft.com/office/powerpoint/2010/main" val="61619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38D50-BC8B-D98B-CDD2-FB32894C83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1C041-E59A-1810-CE19-9CD752A918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D0292F-40FD-DCA4-C7AA-1D0FB1B5CAE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7C01DE9B-090F-C26A-4E25-DB7ED6C5A7DE}"/>
              </a:ext>
            </a:extLst>
          </p:cNvPr>
          <p:cNvSpPr>
            <a:spLocks noGrp="1"/>
          </p:cNvSpPr>
          <p:nvPr>
            <p:ph type="sldNum" sz="quarter" idx="5"/>
          </p:nvPr>
        </p:nvSpPr>
        <p:spPr/>
        <p:txBody>
          <a:bodyPr/>
          <a:lstStyle/>
          <a:p>
            <a:fld id="{75681A11-3955-4C4A-B883-8F3EA58F0D8B}" type="slidenum">
              <a:rPr lang="en-GB" smtClean="0"/>
              <a:pPr/>
              <a:t>19</a:t>
            </a:fld>
            <a:endParaRPr lang="en-GB"/>
          </a:p>
        </p:txBody>
      </p:sp>
    </p:spTree>
    <p:extLst>
      <p:ext uri="{BB962C8B-B14F-4D97-AF65-F5344CB8AC3E}">
        <p14:creationId xmlns:p14="http://schemas.microsoft.com/office/powerpoint/2010/main" val="501588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1DC70-7004-77EF-E71A-8F35406FA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AF6C81-95F6-B6B3-624D-996A9CE33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758FEB-354F-D20F-21AF-4003F52239AC}"/>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ACCDB02-6F6F-6F70-69B3-DA4F5723661C}"/>
              </a:ext>
            </a:extLst>
          </p:cNvPr>
          <p:cNvSpPr>
            <a:spLocks noGrp="1"/>
          </p:cNvSpPr>
          <p:nvPr>
            <p:ph type="sldNum" sz="quarter" idx="5"/>
          </p:nvPr>
        </p:nvSpPr>
        <p:spPr/>
        <p:txBody>
          <a:bodyPr/>
          <a:lstStyle/>
          <a:p>
            <a:fld id="{75681A11-3955-4C4A-B883-8F3EA58F0D8B}" type="slidenum">
              <a:rPr lang="en-GB" smtClean="0"/>
              <a:pPr/>
              <a:t>20</a:t>
            </a:fld>
            <a:endParaRPr lang="en-GB"/>
          </a:p>
        </p:txBody>
      </p:sp>
    </p:spTree>
    <p:extLst>
      <p:ext uri="{BB962C8B-B14F-4D97-AF65-F5344CB8AC3E}">
        <p14:creationId xmlns:p14="http://schemas.microsoft.com/office/powerpoint/2010/main" val="122830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0B53F-E4C5-3D78-A068-AC60A2F7D7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1B0D30-E3A4-CF7A-A7F4-E10120FB66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BC1964-5B87-D815-6760-7A6DA4B0A50B}"/>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CFD99355-6A41-4336-941C-885E09C7BF7B}"/>
              </a:ext>
            </a:extLst>
          </p:cNvPr>
          <p:cNvSpPr>
            <a:spLocks noGrp="1"/>
          </p:cNvSpPr>
          <p:nvPr>
            <p:ph type="sldNum" sz="quarter" idx="5"/>
          </p:nvPr>
        </p:nvSpPr>
        <p:spPr/>
        <p:txBody>
          <a:bodyPr/>
          <a:lstStyle/>
          <a:p>
            <a:fld id="{75681A11-3955-4C4A-B883-8F3EA58F0D8B}" type="slidenum">
              <a:rPr lang="en-GB" smtClean="0"/>
              <a:pPr/>
              <a:t>3</a:t>
            </a:fld>
            <a:endParaRPr lang="en-GB"/>
          </a:p>
        </p:txBody>
      </p:sp>
    </p:spTree>
    <p:extLst>
      <p:ext uri="{BB962C8B-B14F-4D97-AF65-F5344CB8AC3E}">
        <p14:creationId xmlns:p14="http://schemas.microsoft.com/office/powerpoint/2010/main" val="715119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4E8B3-DF16-6222-9DB9-CF264AA985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2DC64F-EA85-A597-54DC-71289C647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1F5646-58C5-3FC1-72AC-9D9930525944}"/>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5247B7B9-E7AD-7F05-3C0D-A8E47ED7A991}"/>
              </a:ext>
            </a:extLst>
          </p:cNvPr>
          <p:cNvSpPr>
            <a:spLocks noGrp="1"/>
          </p:cNvSpPr>
          <p:nvPr>
            <p:ph type="sldNum" sz="quarter" idx="5"/>
          </p:nvPr>
        </p:nvSpPr>
        <p:spPr/>
        <p:txBody>
          <a:bodyPr/>
          <a:lstStyle/>
          <a:p>
            <a:fld id="{75681A11-3955-4C4A-B883-8F3EA58F0D8B}" type="slidenum">
              <a:rPr lang="en-GB" smtClean="0"/>
              <a:pPr/>
              <a:t>21</a:t>
            </a:fld>
            <a:endParaRPr lang="en-GB"/>
          </a:p>
        </p:txBody>
      </p:sp>
    </p:spTree>
    <p:extLst>
      <p:ext uri="{BB962C8B-B14F-4D97-AF65-F5344CB8AC3E}">
        <p14:creationId xmlns:p14="http://schemas.microsoft.com/office/powerpoint/2010/main" val="3654121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905D1-8E05-B08D-2DF0-43234E5ACE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A32BC-6B8D-7A12-56EF-3EC7D38BB0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DED2C-FC9E-E794-81D9-9324E017EAB1}"/>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6B4878E5-6E38-CF8F-1065-D4FBCD6C4866}"/>
              </a:ext>
            </a:extLst>
          </p:cNvPr>
          <p:cNvSpPr>
            <a:spLocks noGrp="1"/>
          </p:cNvSpPr>
          <p:nvPr>
            <p:ph type="sldNum" sz="quarter" idx="5"/>
          </p:nvPr>
        </p:nvSpPr>
        <p:spPr/>
        <p:txBody>
          <a:bodyPr/>
          <a:lstStyle/>
          <a:p>
            <a:fld id="{75681A11-3955-4C4A-B883-8F3EA58F0D8B}" type="slidenum">
              <a:rPr lang="en-GB" smtClean="0"/>
              <a:pPr/>
              <a:t>22</a:t>
            </a:fld>
            <a:endParaRPr lang="en-GB"/>
          </a:p>
        </p:txBody>
      </p:sp>
    </p:spTree>
    <p:extLst>
      <p:ext uri="{BB962C8B-B14F-4D97-AF65-F5344CB8AC3E}">
        <p14:creationId xmlns:p14="http://schemas.microsoft.com/office/powerpoint/2010/main" val="577906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3F7BA-91EB-5E0A-559C-23B9C5B64D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BBEE8B-942E-F21A-AB09-635F9C6DD2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63607-8DE1-F72B-DA5E-3383EDB9F48C}"/>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E1A50E3-B74D-A330-3B32-47A497819BDA}"/>
              </a:ext>
            </a:extLst>
          </p:cNvPr>
          <p:cNvSpPr>
            <a:spLocks noGrp="1"/>
          </p:cNvSpPr>
          <p:nvPr>
            <p:ph type="sldNum" sz="quarter" idx="5"/>
          </p:nvPr>
        </p:nvSpPr>
        <p:spPr/>
        <p:txBody>
          <a:bodyPr/>
          <a:lstStyle/>
          <a:p>
            <a:fld id="{75681A11-3955-4C4A-B883-8F3EA58F0D8B}" type="slidenum">
              <a:rPr lang="en-GB" smtClean="0"/>
              <a:pPr/>
              <a:t>23</a:t>
            </a:fld>
            <a:endParaRPr lang="en-GB"/>
          </a:p>
        </p:txBody>
      </p:sp>
    </p:spTree>
    <p:extLst>
      <p:ext uri="{BB962C8B-B14F-4D97-AF65-F5344CB8AC3E}">
        <p14:creationId xmlns:p14="http://schemas.microsoft.com/office/powerpoint/2010/main" val="44642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2C94D-6B5D-88E0-A27B-895478B1F0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933CD-B476-BFBC-D2DA-3FF2A36B24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D417E-9744-2711-7A71-E9ACB3F84074}"/>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52C38742-AEE0-3759-99A7-1C51EDB67E67}"/>
              </a:ext>
            </a:extLst>
          </p:cNvPr>
          <p:cNvSpPr>
            <a:spLocks noGrp="1"/>
          </p:cNvSpPr>
          <p:nvPr>
            <p:ph type="sldNum" sz="quarter" idx="5"/>
          </p:nvPr>
        </p:nvSpPr>
        <p:spPr/>
        <p:txBody>
          <a:bodyPr/>
          <a:lstStyle/>
          <a:p>
            <a:fld id="{75681A11-3955-4C4A-B883-8F3EA58F0D8B}" type="slidenum">
              <a:rPr lang="en-GB" smtClean="0"/>
              <a:pPr/>
              <a:t>24</a:t>
            </a:fld>
            <a:endParaRPr lang="en-GB"/>
          </a:p>
        </p:txBody>
      </p:sp>
    </p:spTree>
    <p:extLst>
      <p:ext uri="{BB962C8B-B14F-4D97-AF65-F5344CB8AC3E}">
        <p14:creationId xmlns:p14="http://schemas.microsoft.com/office/powerpoint/2010/main" val="1181104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A4D1C-37F4-0170-1011-0745AC25D6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728737-C866-07D3-A151-995EAE9F98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993853-DE7C-0EB9-FC00-73F475A3EE18}"/>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7CA87B0-C927-9F6C-9283-B267D565ED5D}"/>
              </a:ext>
            </a:extLst>
          </p:cNvPr>
          <p:cNvSpPr>
            <a:spLocks noGrp="1"/>
          </p:cNvSpPr>
          <p:nvPr>
            <p:ph type="sldNum" sz="quarter" idx="5"/>
          </p:nvPr>
        </p:nvSpPr>
        <p:spPr/>
        <p:txBody>
          <a:bodyPr/>
          <a:lstStyle/>
          <a:p>
            <a:fld id="{75681A11-3955-4C4A-B883-8F3EA58F0D8B}" type="slidenum">
              <a:rPr lang="en-GB" smtClean="0"/>
              <a:pPr/>
              <a:t>25</a:t>
            </a:fld>
            <a:endParaRPr lang="en-GB"/>
          </a:p>
        </p:txBody>
      </p:sp>
    </p:spTree>
    <p:extLst>
      <p:ext uri="{BB962C8B-B14F-4D97-AF65-F5344CB8AC3E}">
        <p14:creationId xmlns:p14="http://schemas.microsoft.com/office/powerpoint/2010/main" val="41178490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13C95-D0E0-B327-768B-BE9E3FFF9C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3F317A-4834-FC01-409C-AB52496D8C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7A5EF5-FE6E-A1EF-A8F2-CFE7854AEC6F}"/>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B8A5408-FB29-7C85-593A-D618689C524D}"/>
              </a:ext>
            </a:extLst>
          </p:cNvPr>
          <p:cNvSpPr>
            <a:spLocks noGrp="1"/>
          </p:cNvSpPr>
          <p:nvPr>
            <p:ph type="sldNum" sz="quarter" idx="5"/>
          </p:nvPr>
        </p:nvSpPr>
        <p:spPr/>
        <p:txBody>
          <a:bodyPr/>
          <a:lstStyle/>
          <a:p>
            <a:fld id="{75681A11-3955-4C4A-B883-8F3EA58F0D8B}" type="slidenum">
              <a:rPr lang="en-GB" smtClean="0"/>
              <a:pPr/>
              <a:t>26</a:t>
            </a:fld>
            <a:endParaRPr lang="en-GB"/>
          </a:p>
        </p:txBody>
      </p:sp>
    </p:spTree>
    <p:extLst>
      <p:ext uri="{BB962C8B-B14F-4D97-AF65-F5344CB8AC3E}">
        <p14:creationId xmlns:p14="http://schemas.microsoft.com/office/powerpoint/2010/main" val="3509013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2D7D8-F353-3957-D582-9E12C0291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DFAE85-FC6D-0CEC-7BD2-D7B7567012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70B19-116C-424B-777B-B17D5B001FAC}"/>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E82C4E41-58AC-1B14-8BDF-3C0A71F8C7CF}"/>
              </a:ext>
            </a:extLst>
          </p:cNvPr>
          <p:cNvSpPr>
            <a:spLocks noGrp="1"/>
          </p:cNvSpPr>
          <p:nvPr>
            <p:ph type="sldNum" sz="quarter" idx="5"/>
          </p:nvPr>
        </p:nvSpPr>
        <p:spPr/>
        <p:txBody>
          <a:bodyPr/>
          <a:lstStyle/>
          <a:p>
            <a:fld id="{75681A11-3955-4C4A-B883-8F3EA58F0D8B}" type="slidenum">
              <a:rPr lang="en-GB" smtClean="0"/>
              <a:pPr/>
              <a:t>27</a:t>
            </a:fld>
            <a:endParaRPr lang="en-GB"/>
          </a:p>
        </p:txBody>
      </p:sp>
    </p:spTree>
    <p:extLst>
      <p:ext uri="{BB962C8B-B14F-4D97-AF65-F5344CB8AC3E}">
        <p14:creationId xmlns:p14="http://schemas.microsoft.com/office/powerpoint/2010/main" val="1433310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E9086-9E0E-FC4C-C886-F3817B636D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191E67-6BBD-8069-D10E-9EF4C16B25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77550C-11A9-D443-197F-9E219526C6C7}"/>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41FE29C8-2304-029C-4CBD-954597237FA4}"/>
              </a:ext>
            </a:extLst>
          </p:cNvPr>
          <p:cNvSpPr>
            <a:spLocks noGrp="1"/>
          </p:cNvSpPr>
          <p:nvPr>
            <p:ph type="sldNum" sz="quarter" idx="5"/>
          </p:nvPr>
        </p:nvSpPr>
        <p:spPr/>
        <p:txBody>
          <a:bodyPr/>
          <a:lstStyle/>
          <a:p>
            <a:fld id="{75681A11-3955-4C4A-B883-8F3EA58F0D8B}" type="slidenum">
              <a:rPr lang="en-GB" smtClean="0"/>
              <a:pPr/>
              <a:t>28</a:t>
            </a:fld>
            <a:endParaRPr lang="en-GB"/>
          </a:p>
        </p:txBody>
      </p:sp>
    </p:spTree>
    <p:extLst>
      <p:ext uri="{BB962C8B-B14F-4D97-AF65-F5344CB8AC3E}">
        <p14:creationId xmlns:p14="http://schemas.microsoft.com/office/powerpoint/2010/main" val="11931930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D1FC4-FFA6-0282-188C-01BD30758C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5E4695-0CC8-A6AF-AC0B-ED8141E241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AEA7AA-0B3C-B3C0-41E7-4DE519BFD43D}"/>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791E7A9E-C358-7E56-2300-207B97FA3A21}"/>
              </a:ext>
            </a:extLst>
          </p:cNvPr>
          <p:cNvSpPr>
            <a:spLocks noGrp="1"/>
          </p:cNvSpPr>
          <p:nvPr>
            <p:ph type="sldNum" sz="quarter" idx="5"/>
          </p:nvPr>
        </p:nvSpPr>
        <p:spPr/>
        <p:txBody>
          <a:bodyPr/>
          <a:lstStyle/>
          <a:p>
            <a:fld id="{75681A11-3955-4C4A-B883-8F3EA58F0D8B}" type="slidenum">
              <a:rPr lang="en-GB" smtClean="0"/>
              <a:pPr/>
              <a:t>29</a:t>
            </a:fld>
            <a:endParaRPr lang="en-GB"/>
          </a:p>
        </p:txBody>
      </p:sp>
    </p:spTree>
    <p:extLst>
      <p:ext uri="{BB962C8B-B14F-4D97-AF65-F5344CB8AC3E}">
        <p14:creationId xmlns:p14="http://schemas.microsoft.com/office/powerpoint/2010/main" val="56546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FABBD-3565-6AEB-7C6E-D5326767C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E709D3-9341-3B6C-F4C1-687C5A456D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40DB0-559B-D114-D97A-699A5EA0CA4A}"/>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BE9863BB-6329-C00A-A2E1-9ADD1B64418B}"/>
              </a:ext>
            </a:extLst>
          </p:cNvPr>
          <p:cNvSpPr>
            <a:spLocks noGrp="1"/>
          </p:cNvSpPr>
          <p:nvPr>
            <p:ph type="sldNum" sz="quarter" idx="5"/>
          </p:nvPr>
        </p:nvSpPr>
        <p:spPr/>
        <p:txBody>
          <a:bodyPr/>
          <a:lstStyle/>
          <a:p>
            <a:fld id="{75681A11-3955-4C4A-B883-8F3EA58F0D8B}" type="slidenum">
              <a:rPr lang="en-GB" smtClean="0"/>
              <a:pPr/>
              <a:t>30</a:t>
            </a:fld>
            <a:endParaRPr lang="en-GB"/>
          </a:p>
        </p:txBody>
      </p:sp>
    </p:spTree>
    <p:extLst>
      <p:ext uri="{BB962C8B-B14F-4D97-AF65-F5344CB8AC3E}">
        <p14:creationId xmlns:p14="http://schemas.microsoft.com/office/powerpoint/2010/main" val="205323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7F8F2-D62C-0C02-82B4-BD1358109A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55555A-8D25-096E-204C-199AD843E7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0FF00D-F799-428B-29F1-33EA6B520F36}"/>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0F255A29-CA16-D94B-CFF4-1AA7AA14A1FB}"/>
              </a:ext>
            </a:extLst>
          </p:cNvPr>
          <p:cNvSpPr>
            <a:spLocks noGrp="1"/>
          </p:cNvSpPr>
          <p:nvPr>
            <p:ph type="sldNum" sz="quarter" idx="5"/>
          </p:nvPr>
        </p:nvSpPr>
        <p:spPr/>
        <p:txBody>
          <a:bodyPr/>
          <a:lstStyle/>
          <a:p>
            <a:fld id="{75681A11-3955-4C4A-B883-8F3EA58F0D8B}" type="slidenum">
              <a:rPr lang="en-GB" smtClean="0"/>
              <a:pPr/>
              <a:t>4</a:t>
            </a:fld>
            <a:endParaRPr lang="en-GB"/>
          </a:p>
        </p:txBody>
      </p:sp>
    </p:spTree>
    <p:extLst>
      <p:ext uri="{BB962C8B-B14F-4D97-AF65-F5344CB8AC3E}">
        <p14:creationId xmlns:p14="http://schemas.microsoft.com/office/powerpoint/2010/main" val="21458263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31A52-B57D-F3A6-E454-BFFAB92050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EB1DB8-7775-E51E-E5CB-E64F393307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5DC526-5937-CEFF-AF23-AB7CD1CA2A4F}"/>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CE59884F-CD12-7DD6-4B47-29FC4D5D13A2}"/>
              </a:ext>
            </a:extLst>
          </p:cNvPr>
          <p:cNvSpPr>
            <a:spLocks noGrp="1"/>
          </p:cNvSpPr>
          <p:nvPr>
            <p:ph type="sldNum" sz="quarter" idx="5"/>
          </p:nvPr>
        </p:nvSpPr>
        <p:spPr/>
        <p:txBody>
          <a:bodyPr/>
          <a:lstStyle/>
          <a:p>
            <a:fld id="{75681A11-3955-4C4A-B883-8F3EA58F0D8B}" type="slidenum">
              <a:rPr lang="en-GB" smtClean="0"/>
              <a:pPr/>
              <a:t>31</a:t>
            </a:fld>
            <a:endParaRPr lang="en-GB"/>
          </a:p>
        </p:txBody>
      </p:sp>
    </p:spTree>
    <p:extLst>
      <p:ext uri="{BB962C8B-B14F-4D97-AF65-F5344CB8AC3E}">
        <p14:creationId xmlns:p14="http://schemas.microsoft.com/office/powerpoint/2010/main" val="85922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ECD6A-C603-803F-22EC-66514601A2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71E052-CB39-65D5-B55F-3D0832F535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475954-AEA5-40DC-C1BF-3B33C1DDB908}"/>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3F51E075-7783-11DC-F652-2F0E445DF6AA}"/>
              </a:ext>
            </a:extLst>
          </p:cNvPr>
          <p:cNvSpPr>
            <a:spLocks noGrp="1"/>
          </p:cNvSpPr>
          <p:nvPr>
            <p:ph type="sldNum" sz="quarter" idx="5"/>
          </p:nvPr>
        </p:nvSpPr>
        <p:spPr/>
        <p:txBody>
          <a:bodyPr/>
          <a:lstStyle/>
          <a:p>
            <a:fld id="{75681A11-3955-4C4A-B883-8F3EA58F0D8B}" type="slidenum">
              <a:rPr lang="en-GB" smtClean="0"/>
              <a:pPr/>
              <a:t>5</a:t>
            </a:fld>
            <a:endParaRPr lang="en-GB"/>
          </a:p>
        </p:txBody>
      </p:sp>
    </p:spTree>
    <p:extLst>
      <p:ext uri="{BB962C8B-B14F-4D97-AF65-F5344CB8AC3E}">
        <p14:creationId xmlns:p14="http://schemas.microsoft.com/office/powerpoint/2010/main" val="662245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9ABB5-57A3-4ACD-9B44-656C46C780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D37B1A-FA33-49CA-536C-531382B4EA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4E625D-325D-D7B1-2C1F-03DF3BC07FFE}"/>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D4347355-C0B7-CC44-C080-38418F0F0E97}"/>
              </a:ext>
            </a:extLst>
          </p:cNvPr>
          <p:cNvSpPr>
            <a:spLocks noGrp="1"/>
          </p:cNvSpPr>
          <p:nvPr>
            <p:ph type="sldNum" sz="quarter" idx="5"/>
          </p:nvPr>
        </p:nvSpPr>
        <p:spPr/>
        <p:txBody>
          <a:bodyPr/>
          <a:lstStyle/>
          <a:p>
            <a:fld id="{75681A11-3955-4C4A-B883-8F3EA58F0D8B}" type="slidenum">
              <a:rPr lang="en-GB" smtClean="0"/>
              <a:pPr/>
              <a:t>6</a:t>
            </a:fld>
            <a:endParaRPr lang="en-GB"/>
          </a:p>
        </p:txBody>
      </p:sp>
    </p:spTree>
    <p:extLst>
      <p:ext uri="{BB962C8B-B14F-4D97-AF65-F5344CB8AC3E}">
        <p14:creationId xmlns:p14="http://schemas.microsoft.com/office/powerpoint/2010/main" val="3621718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2A966-03D7-FC4A-9358-F3BB7FA3C0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F01784-C431-6F92-8BA3-DF73EA6A8F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DB90A1-6295-82DB-7286-B5A295E624C9}"/>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0C3761E6-E4C3-C41B-E0D9-18B3F718FC59}"/>
              </a:ext>
            </a:extLst>
          </p:cNvPr>
          <p:cNvSpPr>
            <a:spLocks noGrp="1"/>
          </p:cNvSpPr>
          <p:nvPr>
            <p:ph type="sldNum" sz="quarter" idx="5"/>
          </p:nvPr>
        </p:nvSpPr>
        <p:spPr/>
        <p:txBody>
          <a:bodyPr/>
          <a:lstStyle/>
          <a:p>
            <a:fld id="{75681A11-3955-4C4A-B883-8F3EA58F0D8B}" type="slidenum">
              <a:rPr lang="en-GB" smtClean="0"/>
              <a:pPr/>
              <a:t>7</a:t>
            </a:fld>
            <a:endParaRPr lang="en-GB"/>
          </a:p>
        </p:txBody>
      </p:sp>
    </p:spTree>
    <p:extLst>
      <p:ext uri="{BB962C8B-B14F-4D97-AF65-F5344CB8AC3E}">
        <p14:creationId xmlns:p14="http://schemas.microsoft.com/office/powerpoint/2010/main" val="1836073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15F7D-30B2-7335-EB57-5EB81F13B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284361-14B9-3332-7F7A-BEC55B7C8C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B62B0-B236-7A17-1F1D-E9C8990AC212}"/>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2775BA05-3E1E-4747-F1E7-41DA5132122E}"/>
              </a:ext>
            </a:extLst>
          </p:cNvPr>
          <p:cNvSpPr>
            <a:spLocks noGrp="1"/>
          </p:cNvSpPr>
          <p:nvPr>
            <p:ph type="sldNum" sz="quarter" idx="5"/>
          </p:nvPr>
        </p:nvSpPr>
        <p:spPr/>
        <p:txBody>
          <a:bodyPr/>
          <a:lstStyle/>
          <a:p>
            <a:fld id="{75681A11-3955-4C4A-B883-8F3EA58F0D8B}" type="slidenum">
              <a:rPr lang="en-GB" smtClean="0"/>
              <a:pPr/>
              <a:t>8</a:t>
            </a:fld>
            <a:endParaRPr lang="en-GB"/>
          </a:p>
        </p:txBody>
      </p:sp>
    </p:spTree>
    <p:extLst>
      <p:ext uri="{BB962C8B-B14F-4D97-AF65-F5344CB8AC3E}">
        <p14:creationId xmlns:p14="http://schemas.microsoft.com/office/powerpoint/2010/main" val="2824334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E4E20-90EF-43DA-B4AB-066808EA61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B5B9B-400E-3F1A-3ADE-1C988D6BB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BE89D-9199-06D4-CC38-FDEF12223B9C}"/>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86B87942-600F-15C5-45BD-F53F35DD74F5}"/>
              </a:ext>
            </a:extLst>
          </p:cNvPr>
          <p:cNvSpPr>
            <a:spLocks noGrp="1"/>
          </p:cNvSpPr>
          <p:nvPr>
            <p:ph type="sldNum" sz="quarter" idx="5"/>
          </p:nvPr>
        </p:nvSpPr>
        <p:spPr/>
        <p:txBody>
          <a:bodyPr/>
          <a:lstStyle/>
          <a:p>
            <a:fld id="{75681A11-3955-4C4A-B883-8F3EA58F0D8B}" type="slidenum">
              <a:rPr lang="en-GB" smtClean="0"/>
              <a:pPr/>
              <a:t>9</a:t>
            </a:fld>
            <a:endParaRPr lang="en-GB"/>
          </a:p>
        </p:txBody>
      </p:sp>
    </p:spTree>
    <p:extLst>
      <p:ext uri="{BB962C8B-B14F-4D97-AF65-F5344CB8AC3E}">
        <p14:creationId xmlns:p14="http://schemas.microsoft.com/office/powerpoint/2010/main" val="3533762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0CCBA-C30C-E4B2-D494-3E1D0233AB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9C92EC-8B2B-090E-A846-8B12292C2B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C883E1-CB67-E691-5464-E65211E0EBA1}"/>
              </a:ext>
            </a:extLst>
          </p:cNvPr>
          <p:cNvSpPr>
            <a:spLocks noGrp="1"/>
          </p:cNvSpPr>
          <p:nvPr>
            <p:ph type="body" idx="1"/>
          </p:nvPr>
        </p:nvSpPr>
        <p:spPr/>
        <p:txBody>
          <a:bodyPr/>
          <a:lstStyle/>
          <a:p>
            <a:r>
              <a:rPr lang="en-US" dirty="0"/>
              <a:t>2 min</a:t>
            </a:r>
          </a:p>
        </p:txBody>
      </p:sp>
      <p:sp>
        <p:nvSpPr>
          <p:cNvPr id="4" name="Slide Number Placeholder 3">
            <a:extLst>
              <a:ext uri="{FF2B5EF4-FFF2-40B4-BE49-F238E27FC236}">
                <a16:creationId xmlns:a16="http://schemas.microsoft.com/office/drawing/2014/main" id="{A982B0E0-36C1-C6DC-09F8-E56399F107AE}"/>
              </a:ext>
            </a:extLst>
          </p:cNvPr>
          <p:cNvSpPr>
            <a:spLocks noGrp="1"/>
          </p:cNvSpPr>
          <p:nvPr>
            <p:ph type="sldNum" sz="quarter" idx="5"/>
          </p:nvPr>
        </p:nvSpPr>
        <p:spPr/>
        <p:txBody>
          <a:bodyPr/>
          <a:lstStyle/>
          <a:p>
            <a:fld id="{75681A11-3955-4C4A-B883-8F3EA58F0D8B}" type="slidenum">
              <a:rPr lang="en-GB" smtClean="0"/>
              <a:pPr/>
              <a:t>10</a:t>
            </a:fld>
            <a:endParaRPr lang="en-GB"/>
          </a:p>
        </p:txBody>
      </p:sp>
    </p:spTree>
    <p:extLst>
      <p:ext uri="{BB962C8B-B14F-4D97-AF65-F5344CB8AC3E}">
        <p14:creationId xmlns:p14="http://schemas.microsoft.com/office/powerpoint/2010/main" val="29498542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3423669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636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B57FFDA-D27B-2D1D-703B-FAC972FA970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646089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638292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90EA85E6-F1EF-96E4-5D58-38735E3A98D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59269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2374588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US"/>
              <a:t>Click icon to add picture</a:t>
            </a:r>
            <a:endParaRPr lang="en-GB" dirty="0"/>
          </a:p>
        </p:txBody>
      </p:sp>
    </p:spTree>
    <p:extLst>
      <p:ext uri="{BB962C8B-B14F-4D97-AF65-F5344CB8AC3E}">
        <p14:creationId xmlns:p14="http://schemas.microsoft.com/office/powerpoint/2010/main" val="2790840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US"/>
              <a:t>Click icon to add chart</a:t>
            </a:r>
            <a:endParaRPr lang="en-GB" dirty="0"/>
          </a:p>
        </p:txBody>
      </p:sp>
      <p:pic>
        <p:nvPicPr>
          <p:cNvPr id="5" name="Graphic 4">
            <a:extLst>
              <a:ext uri="{FF2B5EF4-FFF2-40B4-BE49-F238E27FC236}">
                <a16:creationId xmlns:a16="http://schemas.microsoft.com/office/drawing/2014/main" id="{BCBC916D-681F-B16B-82E0-C83AEC5C63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089096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and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068344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573658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2 Image Grey Backgroun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US"/>
              <a:t>Click icon to add picture</a:t>
            </a:r>
            <a:endParaRPr lang="en-GB" dirty="0"/>
          </a:p>
        </p:txBody>
      </p:sp>
    </p:spTree>
    <p:extLst>
      <p:ext uri="{BB962C8B-B14F-4D97-AF65-F5344CB8AC3E}">
        <p14:creationId xmlns:p14="http://schemas.microsoft.com/office/powerpoint/2010/main" val="3775397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744038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43684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US"/>
              <a:t>Click icon to add picture</a:t>
            </a:r>
            <a:endParaRPr lang="en-GB" dirty="0"/>
          </a:p>
        </p:txBody>
      </p:sp>
    </p:spTree>
    <p:extLst>
      <p:ext uri="{BB962C8B-B14F-4D97-AF65-F5344CB8AC3E}">
        <p14:creationId xmlns:p14="http://schemas.microsoft.com/office/powerpoint/2010/main" val="1120755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US"/>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US"/>
              <a:t>Click icon to add picture</a:t>
            </a:r>
            <a:endParaRPr lang="en-GB" dirty="0"/>
          </a:p>
        </p:txBody>
      </p:sp>
    </p:spTree>
    <p:extLst>
      <p:ext uri="{BB962C8B-B14F-4D97-AF65-F5344CB8AC3E}">
        <p14:creationId xmlns:p14="http://schemas.microsoft.com/office/powerpoint/2010/main" val="418521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bg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US"/>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pic>
        <p:nvPicPr>
          <p:cNvPr id="5" name="Graphic 4">
            <a:extLst>
              <a:ext uri="{FF2B5EF4-FFF2-40B4-BE49-F238E27FC236}">
                <a16:creationId xmlns:a16="http://schemas.microsoft.com/office/drawing/2014/main" id="{C2A43E3D-583C-C3D3-EB91-4B474E93AA7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610668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US"/>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3E9F08A9-468B-A902-D68B-8E0B8D95361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13367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7301E557-BFAD-DC7D-FAEB-CD9F2F26938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55636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7CC2D35B-A55A-CCD1-4EDA-D1E8C50801B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5205480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58495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1933439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1934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US"/>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5451437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US"/>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US"/>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US"/>
              <a:t>Click to edit Master title style</a:t>
            </a:r>
            <a:endParaRPr lang="en-GB"/>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US"/>
              <a:t>Click icon to add picture</a:t>
            </a:r>
            <a:endParaRPr lang="en-GB" dirty="0"/>
          </a:p>
        </p:txBody>
      </p:sp>
    </p:spTree>
    <p:extLst>
      <p:ext uri="{BB962C8B-B14F-4D97-AF65-F5344CB8AC3E}">
        <p14:creationId xmlns:p14="http://schemas.microsoft.com/office/powerpoint/2010/main" val="247466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742031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rg Char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US"/>
              <a:t>Click to edit Master title style</a:t>
            </a:r>
            <a:endParaRPr lang="en-GB"/>
          </a:p>
        </p:txBody>
      </p:sp>
      <p:sp>
        <p:nvSpPr>
          <p:cNvPr id="10" name="Rectangle 37">
            <a:extLst>
              <a:ext uri="{FF2B5EF4-FFF2-40B4-BE49-F238E27FC236}">
                <a16:creationId xmlns:a16="http://schemas.microsoft.com/office/drawing/2014/main" id="{58156ED4-C724-C4C8-F7EA-015300ACDCDA}"/>
              </a:ext>
            </a:extLst>
          </p:cNvPr>
          <p:cNvSpPr/>
          <p:nvPr userDrawn="1"/>
        </p:nvSpPr>
        <p:spPr>
          <a:xfrm>
            <a:off x="5331688" y="1325105"/>
            <a:ext cx="2661131" cy="162579"/>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37">
            <a:extLst>
              <a:ext uri="{FF2B5EF4-FFF2-40B4-BE49-F238E27FC236}">
                <a16:creationId xmlns:a16="http://schemas.microsoft.com/office/drawing/2014/main" id="{60DD4155-E681-8496-6042-73DF066ECF2B}"/>
              </a:ext>
            </a:extLst>
          </p:cNvPr>
          <p:cNvSpPr/>
          <p:nvPr userDrawn="1"/>
        </p:nvSpPr>
        <p:spPr>
          <a:xfrm flipH="1">
            <a:off x="7992819" y="1325105"/>
            <a:ext cx="2726843" cy="155370"/>
          </a:xfrm>
          <a:custGeom>
            <a:avLst/>
            <a:gdLst>
              <a:gd name="connsiteX0" fmla="*/ 0 w 2953157"/>
              <a:gd name="connsiteY0" fmla="*/ 0 h 294968"/>
              <a:gd name="connsiteX1" fmla="*/ 2953157 w 2953157"/>
              <a:gd name="connsiteY1" fmla="*/ 0 h 294968"/>
              <a:gd name="connsiteX2" fmla="*/ 2953157 w 2953157"/>
              <a:gd name="connsiteY2" fmla="*/ 294968 h 294968"/>
              <a:gd name="connsiteX3" fmla="*/ 0 w 2953157"/>
              <a:gd name="connsiteY3" fmla="*/ 294968 h 294968"/>
              <a:gd name="connsiteX4" fmla="*/ 0 w 2953157"/>
              <a:gd name="connsiteY4" fmla="*/ 0 h 294968"/>
              <a:gd name="connsiteX0" fmla="*/ 2953157 w 3044597"/>
              <a:gd name="connsiteY0" fmla="*/ 294968 h 386408"/>
              <a:gd name="connsiteX1" fmla="*/ 0 w 3044597"/>
              <a:gd name="connsiteY1" fmla="*/ 294968 h 386408"/>
              <a:gd name="connsiteX2" fmla="*/ 0 w 3044597"/>
              <a:gd name="connsiteY2" fmla="*/ 0 h 386408"/>
              <a:gd name="connsiteX3" fmla="*/ 2953157 w 3044597"/>
              <a:gd name="connsiteY3" fmla="*/ 0 h 386408"/>
              <a:gd name="connsiteX4" fmla="*/ 3044597 w 3044597"/>
              <a:gd name="connsiteY4" fmla="*/ 386408 h 386408"/>
              <a:gd name="connsiteX0" fmla="*/ 2953157 w 2953157"/>
              <a:gd name="connsiteY0" fmla="*/ 294968 h 294968"/>
              <a:gd name="connsiteX1" fmla="*/ 0 w 2953157"/>
              <a:gd name="connsiteY1" fmla="*/ 294968 h 294968"/>
              <a:gd name="connsiteX2" fmla="*/ 0 w 2953157"/>
              <a:gd name="connsiteY2" fmla="*/ 0 h 294968"/>
              <a:gd name="connsiteX3" fmla="*/ 2953157 w 2953157"/>
              <a:gd name="connsiteY3" fmla="*/ 0 h 294968"/>
              <a:gd name="connsiteX0" fmla="*/ 0 w 2953157"/>
              <a:gd name="connsiteY0" fmla="*/ 294968 h 294968"/>
              <a:gd name="connsiteX1" fmla="*/ 0 w 2953157"/>
              <a:gd name="connsiteY1" fmla="*/ 0 h 294968"/>
              <a:gd name="connsiteX2" fmla="*/ 2953157 w 2953157"/>
              <a:gd name="connsiteY2" fmla="*/ 0 h 294968"/>
            </a:gdLst>
            <a:ahLst/>
            <a:cxnLst>
              <a:cxn ang="0">
                <a:pos x="connsiteX0" y="connsiteY0"/>
              </a:cxn>
              <a:cxn ang="0">
                <a:pos x="connsiteX1" y="connsiteY1"/>
              </a:cxn>
              <a:cxn ang="0">
                <a:pos x="connsiteX2" y="connsiteY2"/>
              </a:cxn>
            </a:cxnLst>
            <a:rect l="l" t="t" r="r" b="b"/>
            <a:pathLst>
              <a:path w="2953157" h="294968">
                <a:moveTo>
                  <a:pt x="0" y="294968"/>
                </a:moveTo>
                <a:lnTo>
                  <a:pt x="0" y="0"/>
                </a:lnTo>
                <a:lnTo>
                  <a:pt x="2953157" y="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 Placeholder 15">
            <a:extLst>
              <a:ext uri="{FF2B5EF4-FFF2-40B4-BE49-F238E27FC236}">
                <a16:creationId xmlns:a16="http://schemas.microsoft.com/office/drawing/2014/main" id="{48471442-A0FC-79B2-716A-AD491207FBA5}"/>
              </a:ext>
            </a:extLst>
          </p:cNvPr>
          <p:cNvSpPr>
            <a:spLocks noGrp="1"/>
          </p:cNvSpPr>
          <p:nvPr>
            <p:ph type="body" sz="quarter" idx="13" hasCustomPrompt="1"/>
          </p:nvPr>
        </p:nvSpPr>
        <p:spPr>
          <a:xfrm>
            <a:off x="10115327"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18" name="Picture Placeholder 17">
            <a:extLst>
              <a:ext uri="{FF2B5EF4-FFF2-40B4-BE49-F238E27FC236}">
                <a16:creationId xmlns:a16="http://schemas.microsoft.com/office/drawing/2014/main" id="{5B0AC40F-C188-4E7D-DFBC-5F174E04F056}"/>
              </a:ext>
            </a:extLst>
          </p:cNvPr>
          <p:cNvSpPr>
            <a:spLocks noGrp="1"/>
          </p:cNvSpPr>
          <p:nvPr>
            <p:ph type="pic" sz="quarter" idx="14"/>
          </p:nvPr>
        </p:nvSpPr>
        <p:spPr>
          <a:xfrm>
            <a:off x="9594850"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19" name="Text Placeholder 15">
            <a:extLst>
              <a:ext uri="{FF2B5EF4-FFF2-40B4-BE49-F238E27FC236}">
                <a16:creationId xmlns:a16="http://schemas.microsoft.com/office/drawing/2014/main" id="{F2064006-13BA-260D-5F72-A83698C54634}"/>
              </a:ext>
            </a:extLst>
          </p:cNvPr>
          <p:cNvSpPr>
            <a:spLocks noGrp="1"/>
          </p:cNvSpPr>
          <p:nvPr>
            <p:ph type="body" sz="quarter" idx="15" hasCustomPrompt="1"/>
          </p:nvPr>
        </p:nvSpPr>
        <p:spPr>
          <a:xfrm>
            <a:off x="10115327"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0" name="Picture Placeholder 17">
            <a:extLst>
              <a:ext uri="{FF2B5EF4-FFF2-40B4-BE49-F238E27FC236}">
                <a16:creationId xmlns:a16="http://schemas.microsoft.com/office/drawing/2014/main" id="{76190752-2E45-38CB-6EE2-5D7C40CA745C}"/>
              </a:ext>
            </a:extLst>
          </p:cNvPr>
          <p:cNvSpPr>
            <a:spLocks noGrp="1"/>
          </p:cNvSpPr>
          <p:nvPr>
            <p:ph type="pic" sz="quarter" idx="16"/>
          </p:nvPr>
        </p:nvSpPr>
        <p:spPr>
          <a:xfrm>
            <a:off x="9594850"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1" name="Text Placeholder 15">
            <a:extLst>
              <a:ext uri="{FF2B5EF4-FFF2-40B4-BE49-F238E27FC236}">
                <a16:creationId xmlns:a16="http://schemas.microsoft.com/office/drawing/2014/main" id="{8CE87DEB-010C-51A8-74B9-8E0B369B4D53}"/>
              </a:ext>
            </a:extLst>
          </p:cNvPr>
          <p:cNvSpPr>
            <a:spLocks noGrp="1"/>
          </p:cNvSpPr>
          <p:nvPr>
            <p:ph type="body" sz="quarter" idx="17" hasCustomPrompt="1"/>
          </p:nvPr>
        </p:nvSpPr>
        <p:spPr>
          <a:xfrm>
            <a:off x="10115327"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2" name="Picture Placeholder 17">
            <a:extLst>
              <a:ext uri="{FF2B5EF4-FFF2-40B4-BE49-F238E27FC236}">
                <a16:creationId xmlns:a16="http://schemas.microsoft.com/office/drawing/2014/main" id="{90A96AB5-2247-CADB-3668-0658D26DDD50}"/>
              </a:ext>
            </a:extLst>
          </p:cNvPr>
          <p:cNvSpPr>
            <a:spLocks noGrp="1"/>
          </p:cNvSpPr>
          <p:nvPr>
            <p:ph type="pic" sz="quarter" idx="18"/>
          </p:nvPr>
        </p:nvSpPr>
        <p:spPr>
          <a:xfrm>
            <a:off x="9594850"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3" name="Text Placeholder 15">
            <a:extLst>
              <a:ext uri="{FF2B5EF4-FFF2-40B4-BE49-F238E27FC236}">
                <a16:creationId xmlns:a16="http://schemas.microsoft.com/office/drawing/2014/main" id="{A7C344AD-2ABC-1A24-C992-F3E41BB28DFC}"/>
              </a:ext>
            </a:extLst>
          </p:cNvPr>
          <p:cNvSpPr>
            <a:spLocks noGrp="1"/>
          </p:cNvSpPr>
          <p:nvPr>
            <p:ph type="body" sz="quarter" idx="19" hasCustomPrompt="1"/>
          </p:nvPr>
        </p:nvSpPr>
        <p:spPr>
          <a:xfrm>
            <a:off x="10115327"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4" name="Picture Placeholder 17">
            <a:extLst>
              <a:ext uri="{FF2B5EF4-FFF2-40B4-BE49-F238E27FC236}">
                <a16:creationId xmlns:a16="http://schemas.microsoft.com/office/drawing/2014/main" id="{07C77B3D-99E3-43EE-125B-88CD3CFBE78D}"/>
              </a:ext>
            </a:extLst>
          </p:cNvPr>
          <p:cNvSpPr>
            <a:spLocks noGrp="1"/>
          </p:cNvSpPr>
          <p:nvPr>
            <p:ph type="pic" sz="quarter" idx="20"/>
          </p:nvPr>
        </p:nvSpPr>
        <p:spPr>
          <a:xfrm>
            <a:off x="9594850"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5" name="Text Placeholder 15">
            <a:extLst>
              <a:ext uri="{FF2B5EF4-FFF2-40B4-BE49-F238E27FC236}">
                <a16:creationId xmlns:a16="http://schemas.microsoft.com/office/drawing/2014/main" id="{346AA4C5-DD09-43AC-8CB1-E8EE5FCE7965}"/>
              </a:ext>
            </a:extLst>
          </p:cNvPr>
          <p:cNvSpPr>
            <a:spLocks noGrp="1"/>
          </p:cNvSpPr>
          <p:nvPr>
            <p:ph type="body" sz="quarter" idx="21" hasCustomPrompt="1"/>
          </p:nvPr>
        </p:nvSpPr>
        <p:spPr>
          <a:xfrm>
            <a:off x="10115327"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6" name="Picture Placeholder 17">
            <a:extLst>
              <a:ext uri="{FF2B5EF4-FFF2-40B4-BE49-F238E27FC236}">
                <a16:creationId xmlns:a16="http://schemas.microsoft.com/office/drawing/2014/main" id="{FBA9C083-88B5-12E1-7045-691ED16489B8}"/>
              </a:ext>
            </a:extLst>
          </p:cNvPr>
          <p:cNvSpPr>
            <a:spLocks noGrp="1"/>
          </p:cNvSpPr>
          <p:nvPr>
            <p:ph type="pic" sz="quarter" idx="22"/>
          </p:nvPr>
        </p:nvSpPr>
        <p:spPr>
          <a:xfrm>
            <a:off x="9594850"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7" name="Text Placeholder 15">
            <a:extLst>
              <a:ext uri="{FF2B5EF4-FFF2-40B4-BE49-F238E27FC236}">
                <a16:creationId xmlns:a16="http://schemas.microsoft.com/office/drawing/2014/main" id="{EA9F0863-C951-E320-C756-7996093E60AF}"/>
              </a:ext>
            </a:extLst>
          </p:cNvPr>
          <p:cNvSpPr>
            <a:spLocks noGrp="1"/>
          </p:cNvSpPr>
          <p:nvPr>
            <p:ph type="body" sz="quarter" idx="23" hasCustomPrompt="1"/>
          </p:nvPr>
        </p:nvSpPr>
        <p:spPr>
          <a:xfrm>
            <a:off x="10115327"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28" name="Picture Placeholder 17">
            <a:extLst>
              <a:ext uri="{FF2B5EF4-FFF2-40B4-BE49-F238E27FC236}">
                <a16:creationId xmlns:a16="http://schemas.microsoft.com/office/drawing/2014/main" id="{D8741A89-9153-5934-F2D4-D06DAA49CE5B}"/>
              </a:ext>
            </a:extLst>
          </p:cNvPr>
          <p:cNvSpPr>
            <a:spLocks noGrp="1"/>
          </p:cNvSpPr>
          <p:nvPr>
            <p:ph type="pic" sz="quarter" idx="24"/>
          </p:nvPr>
        </p:nvSpPr>
        <p:spPr>
          <a:xfrm>
            <a:off x="9594850"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29" name="Text Placeholder 15">
            <a:extLst>
              <a:ext uri="{FF2B5EF4-FFF2-40B4-BE49-F238E27FC236}">
                <a16:creationId xmlns:a16="http://schemas.microsoft.com/office/drawing/2014/main" id="{78F24352-6AB8-1A7D-E815-08B774AAFD93}"/>
              </a:ext>
            </a:extLst>
          </p:cNvPr>
          <p:cNvSpPr>
            <a:spLocks noGrp="1"/>
          </p:cNvSpPr>
          <p:nvPr>
            <p:ph type="body" sz="quarter" idx="25" hasCustomPrompt="1"/>
          </p:nvPr>
        </p:nvSpPr>
        <p:spPr>
          <a:xfrm>
            <a:off x="10115327"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0" name="Picture Placeholder 17">
            <a:extLst>
              <a:ext uri="{FF2B5EF4-FFF2-40B4-BE49-F238E27FC236}">
                <a16:creationId xmlns:a16="http://schemas.microsoft.com/office/drawing/2014/main" id="{94CCEA42-5EF9-8B60-DC72-564F6B26BE3E}"/>
              </a:ext>
            </a:extLst>
          </p:cNvPr>
          <p:cNvSpPr>
            <a:spLocks noGrp="1"/>
          </p:cNvSpPr>
          <p:nvPr>
            <p:ph type="pic" sz="quarter" idx="26"/>
          </p:nvPr>
        </p:nvSpPr>
        <p:spPr>
          <a:xfrm>
            <a:off x="9594850"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1" name="Text Placeholder 15">
            <a:extLst>
              <a:ext uri="{FF2B5EF4-FFF2-40B4-BE49-F238E27FC236}">
                <a16:creationId xmlns:a16="http://schemas.microsoft.com/office/drawing/2014/main" id="{BB7D72ED-9BE9-1A1B-E831-59065EA7B560}"/>
              </a:ext>
            </a:extLst>
          </p:cNvPr>
          <p:cNvSpPr>
            <a:spLocks noGrp="1"/>
          </p:cNvSpPr>
          <p:nvPr>
            <p:ph type="body" sz="quarter" idx="27" hasCustomPrompt="1"/>
          </p:nvPr>
        </p:nvSpPr>
        <p:spPr>
          <a:xfrm>
            <a:off x="10115327"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2" name="Picture Placeholder 17">
            <a:extLst>
              <a:ext uri="{FF2B5EF4-FFF2-40B4-BE49-F238E27FC236}">
                <a16:creationId xmlns:a16="http://schemas.microsoft.com/office/drawing/2014/main" id="{117A069B-05F2-A496-1C7B-058F7CDD5625}"/>
              </a:ext>
            </a:extLst>
          </p:cNvPr>
          <p:cNvSpPr>
            <a:spLocks noGrp="1"/>
          </p:cNvSpPr>
          <p:nvPr>
            <p:ph type="pic" sz="quarter" idx="28"/>
          </p:nvPr>
        </p:nvSpPr>
        <p:spPr>
          <a:xfrm>
            <a:off x="9594850"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3" name="Text Placeholder 15">
            <a:extLst>
              <a:ext uri="{FF2B5EF4-FFF2-40B4-BE49-F238E27FC236}">
                <a16:creationId xmlns:a16="http://schemas.microsoft.com/office/drawing/2014/main" id="{CF894B0F-C520-66A7-03AA-CF48D7330441}"/>
              </a:ext>
            </a:extLst>
          </p:cNvPr>
          <p:cNvSpPr>
            <a:spLocks noGrp="1"/>
          </p:cNvSpPr>
          <p:nvPr>
            <p:ph type="body" sz="quarter" idx="29" hasCustomPrompt="1"/>
          </p:nvPr>
        </p:nvSpPr>
        <p:spPr>
          <a:xfrm>
            <a:off x="7721304"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4" name="Picture Placeholder 17">
            <a:extLst>
              <a:ext uri="{FF2B5EF4-FFF2-40B4-BE49-F238E27FC236}">
                <a16:creationId xmlns:a16="http://schemas.microsoft.com/office/drawing/2014/main" id="{993BE976-BF6E-5824-7555-83FFBAB2A037}"/>
              </a:ext>
            </a:extLst>
          </p:cNvPr>
          <p:cNvSpPr>
            <a:spLocks noGrp="1"/>
          </p:cNvSpPr>
          <p:nvPr>
            <p:ph type="pic" sz="quarter" idx="30"/>
          </p:nvPr>
        </p:nvSpPr>
        <p:spPr>
          <a:xfrm>
            <a:off x="7200827"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5" name="Text Placeholder 15">
            <a:extLst>
              <a:ext uri="{FF2B5EF4-FFF2-40B4-BE49-F238E27FC236}">
                <a16:creationId xmlns:a16="http://schemas.microsoft.com/office/drawing/2014/main" id="{C76BF4DD-5BC9-E268-A769-049C14F24C98}"/>
              </a:ext>
            </a:extLst>
          </p:cNvPr>
          <p:cNvSpPr>
            <a:spLocks noGrp="1"/>
          </p:cNvSpPr>
          <p:nvPr>
            <p:ph type="body" sz="quarter" idx="31" hasCustomPrompt="1"/>
          </p:nvPr>
        </p:nvSpPr>
        <p:spPr>
          <a:xfrm>
            <a:off x="7721304"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6" name="Picture Placeholder 17">
            <a:extLst>
              <a:ext uri="{FF2B5EF4-FFF2-40B4-BE49-F238E27FC236}">
                <a16:creationId xmlns:a16="http://schemas.microsoft.com/office/drawing/2014/main" id="{68142240-E8B9-A97C-BF06-97134BB775B0}"/>
              </a:ext>
            </a:extLst>
          </p:cNvPr>
          <p:cNvSpPr>
            <a:spLocks noGrp="1"/>
          </p:cNvSpPr>
          <p:nvPr>
            <p:ph type="pic" sz="quarter" idx="32"/>
          </p:nvPr>
        </p:nvSpPr>
        <p:spPr>
          <a:xfrm>
            <a:off x="7200827"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7" name="Text Placeholder 15">
            <a:extLst>
              <a:ext uri="{FF2B5EF4-FFF2-40B4-BE49-F238E27FC236}">
                <a16:creationId xmlns:a16="http://schemas.microsoft.com/office/drawing/2014/main" id="{7EB23180-E1F0-0043-5D3A-5B455DE94AFB}"/>
              </a:ext>
            </a:extLst>
          </p:cNvPr>
          <p:cNvSpPr>
            <a:spLocks noGrp="1"/>
          </p:cNvSpPr>
          <p:nvPr>
            <p:ph type="body" sz="quarter" idx="33" hasCustomPrompt="1"/>
          </p:nvPr>
        </p:nvSpPr>
        <p:spPr>
          <a:xfrm>
            <a:off x="7721304"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38" name="Picture Placeholder 17">
            <a:extLst>
              <a:ext uri="{FF2B5EF4-FFF2-40B4-BE49-F238E27FC236}">
                <a16:creationId xmlns:a16="http://schemas.microsoft.com/office/drawing/2014/main" id="{CDFEA550-04E5-5217-1AAD-9FD4C35346C5}"/>
              </a:ext>
            </a:extLst>
          </p:cNvPr>
          <p:cNvSpPr>
            <a:spLocks noGrp="1"/>
          </p:cNvSpPr>
          <p:nvPr>
            <p:ph type="pic" sz="quarter" idx="34"/>
          </p:nvPr>
        </p:nvSpPr>
        <p:spPr>
          <a:xfrm>
            <a:off x="7200827"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39" name="Text Placeholder 15">
            <a:extLst>
              <a:ext uri="{FF2B5EF4-FFF2-40B4-BE49-F238E27FC236}">
                <a16:creationId xmlns:a16="http://schemas.microsoft.com/office/drawing/2014/main" id="{8753BB74-B228-CE2B-0E4F-56826923B7C2}"/>
              </a:ext>
            </a:extLst>
          </p:cNvPr>
          <p:cNvSpPr>
            <a:spLocks noGrp="1"/>
          </p:cNvSpPr>
          <p:nvPr>
            <p:ph type="body" sz="quarter" idx="35" hasCustomPrompt="1"/>
          </p:nvPr>
        </p:nvSpPr>
        <p:spPr>
          <a:xfrm>
            <a:off x="7721304"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0" name="Picture Placeholder 17">
            <a:extLst>
              <a:ext uri="{FF2B5EF4-FFF2-40B4-BE49-F238E27FC236}">
                <a16:creationId xmlns:a16="http://schemas.microsoft.com/office/drawing/2014/main" id="{719846A7-C329-A57A-6B6C-9061BAD0F9A6}"/>
              </a:ext>
            </a:extLst>
          </p:cNvPr>
          <p:cNvSpPr>
            <a:spLocks noGrp="1"/>
          </p:cNvSpPr>
          <p:nvPr>
            <p:ph type="pic" sz="quarter" idx="36"/>
          </p:nvPr>
        </p:nvSpPr>
        <p:spPr>
          <a:xfrm>
            <a:off x="7200827"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1" name="Text Placeholder 15">
            <a:extLst>
              <a:ext uri="{FF2B5EF4-FFF2-40B4-BE49-F238E27FC236}">
                <a16:creationId xmlns:a16="http://schemas.microsoft.com/office/drawing/2014/main" id="{71853714-BD35-5C25-022A-AFDB8B4242D0}"/>
              </a:ext>
            </a:extLst>
          </p:cNvPr>
          <p:cNvSpPr>
            <a:spLocks noGrp="1"/>
          </p:cNvSpPr>
          <p:nvPr>
            <p:ph type="body" sz="quarter" idx="37" hasCustomPrompt="1"/>
          </p:nvPr>
        </p:nvSpPr>
        <p:spPr>
          <a:xfrm>
            <a:off x="7721304"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2" name="Picture Placeholder 17">
            <a:extLst>
              <a:ext uri="{FF2B5EF4-FFF2-40B4-BE49-F238E27FC236}">
                <a16:creationId xmlns:a16="http://schemas.microsoft.com/office/drawing/2014/main" id="{FEED7496-C068-1760-F0B6-9A4BDD74A4B6}"/>
              </a:ext>
            </a:extLst>
          </p:cNvPr>
          <p:cNvSpPr>
            <a:spLocks noGrp="1"/>
          </p:cNvSpPr>
          <p:nvPr>
            <p:ph type="pic" sz="quarter" idx="38"/>
          </p:nvPr>
        </p:nvSpPr>
        <p:spPr>
          <a:xfrm>
            <a:off x="7200827"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3" name="Text Placeholder 15">
            <a:extLst>
              <a:ext uri="{FF2B5EF4-FFF2-40B4-BE49-F238E27FC236}">
                <a16:creationId xmlns:a16="http://schemas.microsoft.com/office/drawing/2014/main" id="{4D7A9AF9-2259-C373-742E-65562F5F91A0}"/>
              </a:ext>
            </a:extLst>
          </p:cNvPr>
          <p:cNvSpPr>
            <a:spLocks noGrp="1"/>
          </p:cNvSpPr>
          <p:nvPr>
            <p:ph type="body" sz="quarter" idx="39" hasCustomPrompt="1"/>
          </p:nvPr>
        </p:nvSpPr>
        <p:spPr>
          <a:xfrm>
            <a:off x="7721304"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4" name="Picture Placeholder 17">
            <a:extLst>
              <a:ext uri="{FF2B5EF4-FFF2-40B4-BE49-F238E27FC236}">
                <a16:creationId xmlns:a16="http://schemas.microsoft.com/office/drawing/2014/main" id="{86309E8D-D721-AAA9-E448-3BBCCA29A9B3}"/>
              </a:ext>
            </a:extLst>
          </p:cNvPr>
          <p:cNvSpPr>
            <a:spLocks noGrp="1"/>
          </p:cNvSpPr>
          <p:nvPr>
            <p:ph type="pic" sz="quarter" idx="40"/>
          </p:nvPr>
        </p:nvSpPr>
        <p:spPr>
          <a:xfrm>
            <a:off x="7200827"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5" name="Text Placeholder 15">
            <a:extLst>
              <a:ext uri="{FF2B5EF4-FFF2-40B4-BE49-F238E27FC236}">
                <a16:creationId xmlns:a16="http://schemas.microsoft.com/office/drawing/2014/main" id="{67D8D4E2-2847-B8EC-8209-3715297B6745}"/>
              </a:ext>
            </a:extLst>
          </p:cNvPr>
          <p:cNvSpPr>
            <a:spLocks noGrp="1"/>
          </p:cNvSpPr>
          <p:nvPr>
            <p:ph type="body" sz="quarter" idx="41" hasCustomPrompt="1"/>
          </p:nvPr>
        </p:nvSpPr>
        <p:spPr>
          <a:xfrm>
            <a:off x="7721304"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6" name="Picture Placeholder 17">
            <a:extLst>
              <a:ext uri="{FF2B5EF4-FFF2-40B4-BE49-F238E27FC236}">
                <a16:creationId xmlns:a16="http://schemas.microsoft.com/office/drawing/2014/main" id="{691250C0-1117-AC38-C450-EC202F7FAE81}"/>
              </a:ext>
            </a:extLst>
          </p:cNvPr>
          <p:cNvSpPr>
            <a:spLocks noGrp="1"/>
          </p:cNvSpPr>
          <p:nvPr>
            <p:ph type="pic" sz="quarter" idx="42"/>
          </p:nvPr>
        </p:nvSpPr>
        <p:spPr>
          <a:xfrm>
            <a:off x="7200827"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7" name="Text Placeholder 15">
            <a:extLst>
              <a:ext uri="{FF2B5EF4-FFF2-40B4-BE49-F238E27FC236}">
                <a16:creationId xmlns:a16="http://schemas.microsoft.com/office/drawing/2014/main" id="{6F5684D0-6773-B13C-B209-C26B23513E49}"/>
              </a:ext>
            </a:extLst>
          </p:cNvPr>
          <p:cNvSpPr>
            <a:spLocks noGrp="1"/>
          </p:cNvSpPr>
          <p:nvPr>
            <p:ph type="body" sz="quarter" idx="43" hasCustomPrompt="1"/>
          </p:nvPr>
        </p:nvSpPr>
        <p:spPr>
          <a:xfrm>
            <a:off x="7721304"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48" name="Picture Placeholder 17">
            <a:extLst>
              <a:ext uri="{FF2B5EF4-FFF2-40B4-BE49-F238E27FC236}">
                <a16:creationId xmlns:a16="http://schemas.microsoft.com/office/drawing/2014/main" id="{B05A7DE7-4A4B-F029-CEA1-147031B56991}"/>
              </a:ext>
            </a:extLst>
          </p:cNvPr>
          <p:cNvSpPr>
            <a:spLocks noGrp="1"/>
          </p:cNvSpPr>
          <p:nvPr>
            <p:ph type="pic" sz="quarter" idx="44"/>
          </p:nvPr>
        </p:nvSpPr>
        <p:spPr>
          <a:xfrm>
            <a:off x="7200827"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49" name="Text Placeholder 15">
            <a:extLst>
              <a:ext uri="{FF2B5EF4-FFF2-40B4-BE49-F238E27FC236}">
                <a16:creationId xmlns:a16="http://schemas.microsoft.com/office/drawing/2014/main" id="{F0B6B0E3-C41F-CF6D-FB39-9E5347803E49}"/>
              </a:ext>
            </a:extLst>
          </p:cNvPr>
          <p:cNvSpPr>
            <a:spLocks noGrp="1"/>
          </p:cNvSpPr>
          <p:nvPr>
            <p:ph type="body" sz="quarter" idx="45" hasCustomPrompt="1"/>
          </p:nvPr>
        </p:nvSpPr>
        <p:spPr>
          <a:xfrm>
            <a:off x="5327281" y="1834645"/>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0" name="Picture Placeholder 17">
            <a:extLst>
              <a:ext uri="{FF2B5EF4-FFF2-40B4-BE49-F238E27FC236}">
                <a16:creationId xmlns:a16="http://schemas.microsoft.com/office/drawing/2014/main" id="{FC9D60A6-FD0D-09FE-16A6-A7D485156B76}"/>
              </a:ext>
            </a:extLst>
          </p:cNvPr>
          <p:cNvSpPr>
            <a:spLocks noGrp="1"/>
          </p:cNvSpPr>
          <p:nvPr>
            <p:ph type="pic" sz="quarter" idx="46"/>
          </p:nvPr>
        </p:nvSpPr>
        <p:spPr>
          <a:xfrm>
            <a:off x="4806804" y="183464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1" name="Text Placeholder 15">
            <a:extLst>
              <a:ext uri="{FF2B5EF4-FFF2-40B4-BE49-F238E27FC236}">
                <a16:creationId xmlns:a16="http://schemas.microsoft.com/office/drawing/2014/main" id="{7FD918E2-5F1B-29BB-ED04-C973D2A8AF41}"/>
              </a:ext>
            </a:extLst>
          </p:cNvPr>
          <p:cNvSpPr>
            <a:spLocks noGrp="1"/>
          </p:cNvSpPr>
          <p:nvPr>
            <p:ph type="body" sz="quarter" idx="47" hasCustomPrompt="1"/>
          </p:nvPr>
        </p:nvSpPr>
        <p:spPr>
          <a:xfrm>
            <a:off x="5327281" y="2416512"/>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2" name="Picture Placeholder 17">
            <a:extLst>
              <a:ext uri="{FF2B5EF4-FFF2-40B4-BE49-F238E27FC236}">
                <a16:creationId xmlns:a16="http://schemas.microsoft.com/office/drawing/2014/main" id="{E5F9150E-C036-82E2-CCFF-54D5903B5819}"/>
              </a:ext>
            </a:extLst>
          </p:cNvPr>
          <p:cNvSpPr>
            <a:spLocks noGrp="1"/>
          </p:cNvSpPr>
          <p:nvPr>
            <p:ph type="pic" sz="quarter" idx="48"/>
          </p:nvPr>
        </p:nvSpPr>
        <p:spPr>
          <a:xfrm>
            <a:off x="4806804" y="241651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3" name="Text Placeholder 15">
            <a:extLst>
              <a:ext uri="{FF2B5EF4-FFF2-40B4-BE49-F238E27FC236}">
                <a16:creationId xmlns:a16="http://schemas.microsoft.com/office/drawing/2014/main" id="{75F9EE17-318C-F987-02CE-DEBB9E7231F8}"/>
              </a:ext>
            </a:extLst>
          </p:cNvPr>
          <p:cNvSpPr>
            <a:spLocks noGrp="1"/>
          </p:cNvSpPr>
          <p:nvPr>
            <p:ph type="body" sz="quarter" idx="49" hasCustomPrompt="1"/>
          </p:nvPr>
        </p:nvSpPr>
        <p:spPr>
          <a:xfrm>
            <a:off x="5327281" y="2998379"/>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4" name="Picture Placeholder 17">
            <a:extLst>
              <a:ext uri="{FF2B5EF4-FFF2-40B4-BE49-F238E27FC236}">
                <a16:creationId xmlns:a16="http://schemas.microsoft.com/office/drawing/2014/main" id="{10D5800D-A63F-94B9-F397-FA215D77E22C}"/>
              </a:ext>
            </a:extLst>
          </p:cNvPr>
          <p:cNvSpPr>
            <a:spLocks noGrp="1"/>
          </p:cNvSpPr>
          <p:nvPr>
            <p:ph type="pic" sz="quarter" idx="50"/>
          </p:nvPr>
        </p:nvSpPr>
        <p:spPr>
          <a:xfrm>
            <a:off x="4806804" y="2998379"/>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5" name="Text Placeholder 15">
            <a:extLst>
              <a:ext uri="{FF2B5EF4-FFF2-40B4-BE49-F238E27FC236}">
                <a16:creationId xmlns:a16="http://schemas.microsoft.com/office/drawing/2014/main" id="{CE92E0E4-0C3F-88A1-9E8C-D0DE514CE37C}"/>
              </a:ext>
            </a:extLst>
          </p:cNvPr>
          <p:cNvSpPr>
            <a:spLocks noGrp="1"/>
          </p:cNvSpPr>
          <p:nvPr>
            <p:ph type="body" sz="quarter" idx="51" hasCustomPrompt="1"/>
          </p:nvPr>
        </p:nvSpPr>
        <p:spPr>
          <a:xfrm>
            <a:off x="5327281" y="3580246"/>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6" name="Picture Placeholder 17">
            <a:extLst>
              <a:ext uri="{FF2B5EF4-FFF2-40B4-BE49-F238E27FC236}">
                <a16:creationId xmlns:a16="http://schemas.microsoft.com/office/drawing/2014/main" id="{69816FC4-7721-91F5-EC37-07D882D12AE9}"/>
              </a:ext>
            </a:extLst>
          </p:cNvPr>
          <p:cNvSpPr>
            <a:spLocks noGrp="1"/>
          </p:cNvSpPr>
          <p:nvPr>
            <p:ph type="pic" sz="quarter" idx="52"/>
          </p:nvPr>
        </p:nvSpPr>
        <p:spPr>
          <a:xfrm>
            <a:off x="4806804" y="358024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7" name="Text Placeholder 15">
            <a:extLst>
              <a:ext uri="{FF2B5EF4-FFF2-40B4-BE49-F238E27FC236}">
                <a16:creationId xmlns:a16="http://schemas.microsoft.com/office/drawing/2014/main" id="{247B4491-9D7D-A3EB-3E57-66DF72545769}"/>
              </a:ext>
            </a:extLst>
          </p:cNvPr>
          <p:cNvSpPr>
            <a:spLocks noGrp="1"/>
          </p:cNvSpPr>
          <p:nvPr>
            <p:ph type="body" sz="quarter" idx="53" hasCustomPrompt="1"/>
          </p:nvPr>
        </p:nvSpPr>
        <p:spPr>
          <a:xfrm>
            <a:off x="5327281" y="4162113"/>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58" name="Picture Placeholder 17">
            <a:extLst>
              <a:ext uri="{FF2B5EF4-FFF2-40B4-BE49-F238E27FC236}">
                <a16:creationId xmlns:a16="http://schemas.microsoft.com/office/drawing/2014/main" id="{0114C038-51B2-2830-2B21-B81F900BA75D}"/>
              </a:ext>
            </a:extLst>
          </p:cNvPr>
          <p:cNvSpPr>
            <a:spLocks noGrp="1"/>
          </p:cNvSpPr>
          <p:nvPr>
            <p:ph type="pic" sz="quarter" idx="54"/>
          </p:nvPr>
        </p:nvSpPr>
        <p:spPr>
          <a:xfrm>
            <a:off x="4806804" y="4162115"/>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59" name="Text Placeholder 15">
            <a:extLst>
              <a:ext uri="{FF2B5EF4-FFF2-40B4-BE49-F238E27FC236}">
                <a16:creationId xmlns:a16="http://schemas.microsoft.com/office/drawing/2014/main" id="{74D01E90-9044-8095-1ABD-88AFA1E7426D}"/>
              </a:ext>
            </a:extLst>
          </p:cNvPr>
          <p:cNvSpPr>
            <a:spLocks noGrp="1"/>
          </p:cNvSpPr>
          <p:nvPr>
            <p:ph type="body" sz="quarter" idx="55" hasCustomPrompt="1"/>
          </p:nvPr>
        </p:nvSpPr>
        <p:spPr>
          <a:xfrm>
            <a:off x="5327281" y="4743980"/>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0" name="Picture Placeholder 17">
            <a:extLst>
              <a:ext uri="{FF2B5EF4-FFF2-40B4-BE49-F238E27FC236}">
                <a16:creationId xmlns:a16="http://schemas.microsoft.com/office/drawing/2014/main" id="{65072126-5BB0-BB71-69D1-7019D918B3B3}"/>
              </a:ext>
            </a:extLst>
          </p:cNvPr>
          <p:cNvSpPr>
            <a:spLocks noGrp="1"/>
          </p:cNvSpPr>
          <p:nvPr>
            <p:ph type="pic" sz="quarter" idx="56"/>
          </p:nvPr>
        </p:nvSpPr>
        <p:spPr>
          <a:xfrm>
            <a:off x="4806804" y="4743983"/>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1" name="Text Placeholder 15">
            <a:extLst>
              <a:ext uri="{FF2B5EF4-FFF2-40B4-BE49-F238E27FC236}">
                <a16:creationId xmlns:a16="http://schemas.microsoft.com/office/drawing/2014/main" id="{0AE65C30-A0C4-28CD-EDA9-18FFD8F4245C}"/>
              </a:ext>
            </a:extLst>
          </p:cNvPr>
          <p:cNvSpPr>
            <a:spLocks noGrp="1"/>
          </p:cNvSpPr>
          <p:nvPr>
            <p:ph type="body" sz="quarter" idx="57" hasCustomPrompt="1"/>
          </p:nvPr>
        </p:nvSpPr>
        <p:spPr>
          <a:xfrm>
            <a:off x="5327281" y="532584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2" name="Picture Placeholder 17">
            <a:extLst>
              <a:ext uri="{FF2B5EF4-FFF2-40B4-BE49-F238E27FC236}">
                <a16:creationId xmlns:a16="http://schemas.microsoft.com/office/drawing/2014/main" id="{29E43FEC-AD36-6A07-6883-9877C04B7290}"/>
              </a:ext>
            </a:extLst>
          </p:cNvPr>
          <p:cNvSpPr>
            <a:spLocks noGrp="1"/>
          </p:cNvSpPr>
          <p:nvPr>
            <p:ph type="pic" sz="quarter" idx="58"/>
          </p:nvPr>
        </p:nvSpPr>
        <p:spPr>
          <a:xfrm>
            <a:off x="4806804" y="5325851"/>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3" name="Text Placeholder 15">
            <a:extLst>
              <a:ext uri="{FF2B5EF4-FFF2-40B4-BE49-F238E27FC236}">
                <a16:creationId xmlns:a16="http://schemas.microsoft.com/office/drawing/2014/main" id="{83FE1007-FD02-2CEF-3CDE-5CBA4DF3E4DF}"/>
              </a:ext>
            </a:extLst>
          </p:cNvPr>
          <p:cNvSpPr>
            <a:spLocks noGrp="1"/>
          </p:cNvSpPr>
          <p:nvPr>
            <p:ph type="body" sz="quarter" idx="59" hasCustomPrompt="1"/>
          </p:nvPr>
        </p:nvSpPr>
        <p:spPr>
          <a:xfrm>
            <a:off x="5327281" y="5907717"/>
            <a:ext cx="1757586" cy="486048"/>
          </a:xfrm>
          <a:solidFill>
            <a:schemeClr val="accent3"/>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4" name="Picture Placeholder 17">
            <a:extLst>
              <a:ext uri="{FF2B5EF4-FFF2-40B4-BE49-F238E27FC236}">
                <a16:creationId xmlns:a16="http://schemas.microsoft.com/office/drawing/2014/main" id="{7E0223E7-62AA-09EB-5009-78D5A9EC1183}"/>
              </a:ext>
            </a:extLst>
          </p:cNvPr>
          <p:cNvSpPr>
            <a:spLocks noGrp="1"/>
          </p:cNvSpPr>
          <p:nvPr>
            <p:ph type="pic" sz="quarter" idx="60"/>
          </p:nvPr>
        </p:nvSpPr>
        <p:spPr>
          <a:xfrm>
            <a:off x="4806804" y="5907717"/>
            <a:ext cx="520477" cy="486049"/>
          </a:xfrm>
          <a:solidFill>
            <a:schemeClr val="bg2"/>
          </a:solidFill>
        </p:spPr>
        <p:txBody>
          <a:bodyPr/>
          <a:lstStyle>
            <a:lvl1pPr>
              <a:lnSpc>
                <a:spcPct val="100000"/>
              </a:lnSpc>
              <a:spcBef>
                <a:spcPts val="0"/>
              </a:spcBef>
              <a:spcAft>
                <a:spcPts val="0"/>
              </a:spcAft>
              <a:defRPr sz="1050"/>
            </a:lvl1pPr>
          </a:lstStyle>
          <a:p>
            <a:r>
              <a:rPr lang="en-US"/>
              <a:t>Click icon to add picture</a:t>
            </a:r>
            <a:endParaRPr lang="en-US" dirty="0"/>
          </a:p>
        </p:txBody>
      </p:sp>
      <p:sp>
        <p:nvSpPr>
          <p:cNvPr id="66" name="Text Placeholder 65">
            <a:extLst>
              <a:ext uri="{FF2B5EF4-FFF2-40B4-BE49-F238E27FC236}">
                <a16:creationId xmlns:a16="http://schemas.microsoft.com/office/drawing/2014/main" id="{430BCD9F-EF16-1288-3617-AB89C92C3BDF}"/>
              </a:ext>
            </a:extLst>
          </p:cNvPr>
          <p:cNvSpPr>
            <a:spLocks noGrp="1"/>
          </p:cNvSpPr>
          <p:nvPr>
            <p:ph type="body" sz="quarter" idx="61" hasCustomPrompt="1"/>
          </p:nvPr>
        </p:nvSpPr>
        <p:spPr>
          <a:xfrm>
            <a:off x="9594850"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67" name="Text Placeholder 15">
            <a:extLst>
              <a:ext uri="{FF2B5EF4-FFF2-40B4-BE49-F238E27FC236}">
                <a16:creationId xmlns:a16="http://schemas.microsoft.com/office/drawing/2014/main" id="{F5A0159A-48C1-11B0-94D5-85BE1F1A8E57}"/>
              </a:ext>
            </a:extLst>
          </p:cNvPr>
          <p:cNvSpPr>
            <a:spLocks noGrp="1"/>
          </p:cNvSpPr>
          <p:nvPr>
            <p:ph type="body" sz="quarter" idx="62" hasCustomPrompt="1"/>
          </p:nvPr>
        </p:nvSpPr>
        <p:spPr>
          <a:xfrm>
            <a:off x="10115327"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68" name="Picture Placeholder 17">
            <a:extLst>
              <a:ext uri="{FF2B5EF4-FFF2-40B4-BE49-F238E27FC236}">
                <a16:creationId xmlns:a16="http://schemas.microsoft.com/office/drawing/2014/main" id="{CA6F4CE9-A0D2-8BF5-AFEF-A56871FD09B1}"/>
              </a:ext>
            </a:extLst>
          </p:cNvPr>
          <p:cNvSpPr>
            <a:spLocks noGrp="1"/>
          </p:cNvSpPr>
          <p:nvPr>
            <p:ph type="pic" sz="quarter" idx="63"/>
          </p:nvPr>
        </p:nvSpPr>
        <p:spPr>
          <a:xfrm>
            <a:off x="9594850" y="469306"/>
            <a:ext cx="520477" cy="486049"/>
          </a:xfrm>
          <a:solidFill>
            <a:schemeClr val="bg2"/>
          </a:solidFill>
        </p:spPr>
        <p:txBody>
          <a:bodyPr/>
          <a:lstStyle>
            <a:lvl1pPr>
              <a:defRPr sz="1050"/>
            </a:lvl1pPr>
          </a:lstStyle>
          <a:p>
            <a:r>
              <a:rPr lang="en-US"/>
              <a:t>Click icon to add picture</a:t>
            </a:r>
            <a:endParaRPr lang="en-US" dirty="0"/>
          </a:p>
        </p:txBody>
      </p:sp>
      <p:sp>
        <p:nvSpPr>
          <p:cNvPr id="69" name="Text Placeholder 15">
            <a:extLst>
              <a:ext uri="{FF2B5EF4-FFF2-40B4-BE49-F238E27FC236}">
                <a16:creationId xmlns:a16="http://schemas.microsoft.com/office/drawing/2014/main" id="{574865F7-4B16-D1CB-686C-622E608BD802}"/>
              </a:ext>
            </a:extLst>
          </p:cNvPr>
          <p:cNvSpPr>
            <a:spLocks noGrp="1"/>
          </p:cNvSpPr>
          <p:nvPr>
            <p:ph type="body" sz="quarter" idx="64" hasCustomPrompt="1"/>
          </p:nvPr>
        </p:nvSpPr>
        <p:spPr>
          <a:xfrm>
            <a:off x="7721304" y="469308"/>
            <a:ext cx="1757586" cy="486048"/>
          </a:xfrm>
          <a:solidFill>
            <a:schemeClr val="accent1"/>
          </a:solidFill>
        </p:spPr>
        <p:txBody>
          <a:bodyPr lIns="72000" tIns="36000" rIns="72000" bIns="36000"/>
          <a:lstStyle>
            <a:lvl1pPr>
              <a:lnSpc>
                <a:spcPct val="100000"/>
              </a:lnSpc>
              <a:spcBef>
                <a:spcPts val="0"/>
              </a:spcBef>
              <a:spcAft>
                <a:spcPts val="0"/>
              </a:spcAft>
              <a:defRPr sz="1200" b="0">
                <a:solidFill>
                  <a:schemeClr val="bg1"/>
                </a:solidFill>
                <a:latin typeface="+mj-lt"/>
              </a:defRPr>
            </a:lvl1pPr>
            <a:lvl2pPr>
              <a:lnSpc>
                <a:spcPct val="100000"/>
              </a:lnSpc>
              <a:spcBef>
                <a:spcPts val="0"/>
              </a:spcBef>
              <a:spcAft>
                <a:spcPts val="0"/>
              </a:spcAft>
              <a:defRPr sz="600">
                <a:solidFill>
                  <a:schemeClr val="bg1"/>
                </a:solidFill>
                <a:latin typeface="+mj-lt"/>
              </a:defRPr>
            </a:lvl2pPr>
            <a:lvl3pPr>
              <a:defRPr sz="1000">
                <a:latin typeface="+mj-lt"/>
              </a:defRPr>
            </a:lvl3pPr>
            <a:lvl4pPr>
              <a:defRPr sz="1000">
                <a:latin typeface="+mj-lt"/>
              </a:defRPr>
            </a:lvl4pPr>
            <a:lvl5pPr>
              <a:defRPr sz="1000">
                <a:latin typeface="+mj-lt"/>
              </a:defRPr>
            </a:lvl5pPr>
          </a:lstStyle>
          <a:p>
            <a:pPr lvl="0"/>
            <a:r>
              <a:rPr lang="en-GB" dirty="0"/>
              <a:t>Name</a:t>
            </a:r>
          </a:p>
          <a:p>
            <a:pPr lvl="1"/>
            <a:r>
              <a:rPr lang="en-GB" dirty="0"/>
              <a:t>Role description</a:t>
            </a:r>
            <a:endParaRPr lang="en-US" dirty="0"/>
          </a:p>
        </p:txBody>
      </p:sp>
      <p:sp>
        <p:nvSpPr>
          <p:cNvPr id="70" name="Picture Placeholder 17">
            <a:extLst>
              <a:ext uri="{FF2B5EF4-FFF2-40B4-BE49-F238E27FC236}">
                <a16:creationId xmlns:a16="http://schemas.microsoft.com/office/drawing/2014/main" id="{1E792525-F892-64A3-B9B3-E4EF44CA94FC}"/>
              </a:ext>
            </a:extLst>
          </p:cNvPr>
          <p:cNvSpPr>
            <a:spLocks noGrp="1"/>
          </p:cNvSpPr>
          <p:nvPr>
            <p:ph type="pic" sz="quarter" idx="65"/>
          </p:nvPr>
        </p:nvSpPr>
        <p:spPr>
          <a:xfrm>
            <a:off x="7200827" y="469306"/>
            <a:ext cx="520477" cy="486049"/>
          </a:xfrm>
          <a:solidFill>
            <a:schemeClr val="bg2"/>
          </a:solidFill>
        </p:spPr>
        <p:txBody>
          <a:bodyPr/>
          <a:lstStyle>
            <a:lvl1pPr>
              <a:defRPr sz="1050"/>
            </a:lvl1pPr>
          </a:lstStyle>
          <a:p>
            <a:r>
              <a:rPr lang="en-US"/>
              <a:t>Click icon to add picture</a:t>
            </a:r>
            <a:endParaRPr lang="en-US" dirty="0"/>
          </a:p>
        </p:txBody>
      </p:sp>
      <p:sp>
        <p:nvSpPr>
          <p:cNvPr id="72" name="Text Placeholder 65">
            <a:extLst>
              <a:ext uri="{FF2B5EF4-FFF2-40B4-BE49-F238E27FC236}">
                <a16:creationId xmlns:a16="http://schemas.microsoft.com/office/drawing/2014/main" id="{DBF027CA-B0C2-419A-DAF8-ECCBDE96EFB4}"/>
              </a:ext>
            </a:extLst>
          </p:cNvPr>
          <p:cNvSpPr>
            <a:spLocks noGrp="1"/>
          </p:cNvSpPr>
          <p:nvPr>
            <p:ph type="body" sz="quarter" idx="66" hasCustomPrompt="1"/>
          </p:nvPr>
        </p:nvSpPr>
        <p:spPr>
          <a:xfrm>
            <a:off x="7202379"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3" name="Text Placeholder 65">
            <a:extLst>
              <a:ext uri="{FF2B5EF4-FFF2-40B4-BE49-F238E27FC236}">
                <a16:creationId xmlns:a16="http://schemas.microsoft.com/office/drawing/2014/main" id="{2F0FD107-669C-B260-FA7E-02BB020E45D5}"/>
              </a:ext>
            </a:extLst>
          </p:cNvPr>
          <p:cNvSpPr>
            <a:spLocks noGrp="1"/>
          </p:cNvSpPr>
          <p:nvPr>
            <p:ph type="body" sz="quarter" idx="67" hasCustomPrompt="1"/>
          </p:nvPr>
        </p:nvSpPr>
        <p:spPr>
          <a:xfrm>
            <a:off x="4806804" y="1530579"/>
            <a:ext cx="2278063" cy="233910"/>
          </a:xfrm>
        </p:spPr>
        <p:txBody>
          <a:bodyPr>
            <a:spAutoFit/>
          </a:bodyPr>
          <a:lstStyle>
            <a:lvl1pPr>
              <a:defRPr sz="16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sp>
        <p:nvSpPr>
          <p:cNvPr id="74" name="Rectangle 6">
            <a:extLst>
              <a:ext uri="{FF2B5EF4-FFF2-40B4-BE49-F238E27FC236}">
                <a16:creationId xmlns:a16="http://schemas.microsoft.com/office/drawing/2014/main" id="{835A19E8-130B-392B-16A3-C595D3D5BF5C}"/>
              </a:ext>
            </a:extLst>
          </p:cNvPr>
          <p:cNvSpPr/>
          <p:nvPr userDrawn="1"/>
        </p:nvSpPr>
        <p:spPr>
          <a:xfrm>
            <a:off x="8296117" y="955350"/>
            <a:ext cx="2597465" cy="155370"/>
          </a:xfrm>
          <a:custGeom>
            <a:avLst/>
            <a:gdLst>
              <a:gd name="connsiteX0" fmla="*/ 0 w 3200400"/>
              <a:gd name="connsiteY0" fmla="*/ 0 h 444109"/>
              <a:gd name="connsiteX1" fmla="*/ 3200400 w 3200400"/>
              <a:gd name="connsiteY1" fmla="*/ 0 h 444109"/>
              <a:gd name="connsiteX2" fmla="*/ 3200400 w 3200400"/>
              <a:gd name="connsiteY2" fmla="*/ 444109 h 444109"/>
              <a:gd name="connsiteX3" fmla="*/ 0 w 3200400"/>
              <a:gd name="connsiteY3" fmla="*/ 444109 h 444109"/>
              <a:gd name="connsiteX4" fmla="*/ 0 w 3200400"/>
              <a:gd name="connsiteY4" fmla="*/ 0 h 444109"/>
              <a:gd name="connsiteX0" fmla="*/ 0 w 3200400"/>
              <a:gd name="connsiteY0" fmla="*/ 9525 h 453634"/>
              <a:gd name="connsiteX1" fmla="*/ 1657350 w 3200400"/>
              <a:gd name="connsiteY1" fmla="*/ 0 h 453634"/>
              <a:gd name="connsiteX2" fmla="*/ 3200400 w 3200400"/>
              <a:gd name="connsiteY2" fmla="*/ 9525 h 453634"/>
              <a:gd name="connsiteX3" fmla="*/ 3200400 w 3200400"/>
              <a:gd name="connsiteY3" fmla="*/ 453634 h 453634"/>
              <a:gd name="connsiteX4" fmla="*/ 0 w 3200400"/>
              <a:gd name="connsiteY4" fmla="*/ 453634 h 453634"/>
              <a:gd name="connsiteX5" fmla="*/ 0 w 3200400"/>
              <a:gd name="connsiteY5" fmla="*/ 9525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5" fmla="*/ 1748790 w 3200400"/>
              <a:gd name="connsiteY5" fmla="*/ 91440 h 453634"/>
              <a:gd name="connsiteX0" fmla="*/ 1657350 w 3200400"/>
              <a:gd name="connsiteY0" fmla="*/ 0 h 453634"/>
              <a:gd name="connsiteX1" fmla="*/ 3200400 w 3200400"/>
              <a:gd name="connsiteY1" fmla="*/ 9525 h 453634"/>
              <a:gd name="connsiteX2" fmla="*/ 3200400 w 3200400"/>
              <a:gd name="connsiteY2" fmla="*/ 453634 h 453634"/>
              <a:gd name="connsiteX3" fmla="*/ 0 w 3200400"/>
              <a:gd name="connsiteY3" fmla="*/ 453634 h 453634"/>
              <a:gd name="connsiteX4" fmla="*/ 0 w 3200400"/>
              <a:gd name="connsiteY4" fmla="*/ 9525 h 453634"/>
              <a:gd name="connsiteX0" fmla="*/ 3200400 w 3200400"/>
              <a:gd name="connsiteY0" fmla="*/ 0 h 444109"/>
              <a:gd name="connsiteX1" fmla="*/ 3200400 w 3200400"/>
              <a:gd name="connsiteY1" fmla="*/ 444109 h 444109"/>
              <a:gd name="connsiteX2" fmla="*/ 0 w 3200400"/>
              <a:gd name="connsiteY2" fmla="*/ 444109 h 444109"/>
              <a:gd name="connsiteX3" fmla="*/ 0 w 3200400"/>
              <a:gd name="connsiteY3" fmla="*/ 0 h 444109"/>
            </a:gdLst>
            <a:ahLst/>
            <a:cxnLst>
              <a:cxn ang="0">
                <a:pos x="connsiteX0" y="connsiteY0"/>
              </a:cxn>
              <a:cxn ang="0">
                <a:pos x="connsiteX1" y="connsiteY1"/>
              </a:cxn>
              <a:cxn ang="0">
                <a:pos x="connsiteX2" y="connsiteY2"/>
              </a:cxn>
              <a:cxn ang="0">
                <a:pos x="connsiteX3" y="connsiteY3"/>
              </a:cxn>
            </a:cxnLst>
            <a:rect l="l" t="t" r="r" b="b"/>
            <a:pathLst>
              <a:path w="3200400" h="444109">
                <a:moveTo>
                  <a:pt x="3200400" y="0"/>
                </a:moveTo>
                <a:lnTo>
                  <a:pt x="3200400" y="444109"/>
                </a:lnTo>
                <a:lnTo>
                  <a:pt x="0" y="444109"/>
                </a:lnTo>
                <a:lnTo>
                  <a:pt x="0" y="0"/>
                </a:lnTo>
              </a:path>
            </a:pathLst>
          </a:custGeom>
          <a:noFill/>
          <a:ln w="9525" cap="sq">
            <a:solidFill>
              <a:schemeClr val="accent1"/>
            </a:solid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      </a:t>
            </a:r>
          </a:p>
        </p:txBody>
      </p:sp>
      <p:sp>
        <p:nvSpPr>
          <p:cNvPr id="75" name="Text Placeholder 65">
            <a:extLst>
              <a:ext uri="{FF2B5EF4-FFF2-40B4-BE49-F238E27FC236}">
                <a16:creationId xmlns:a16="http://schemas.microsoft.com/office/drawing/2014/main" id="{C11ABC07-B062-43C9-5120-B7A225863B53}"/>
              </a:ext>
            </a:extLst>
          </p:cNvPr>
          <p:cNvSpPr>
            <a:spLocks noGrp="1"/>
          </p:cNvSpPr>
          <p:nvPr>
            <p:ph type="body" sz="quarter" idx="68" hasCustomPrompt="1"/>
          </p:nvPr>
        </p:nvSpPr>
        <p:spPr>
          <a:xfrm>
            <a:off x="10958513" y="985667"/>
            <a:ext cx="449262" cy="160813"/>
          </a:xfrm>
        </p:spPr>
        <p:txBody>
          <a:bodyPr wrap="square">
            <a:spAutoFit/>
          </a:bodyPr>
          <a:lstStyle>
            <a:lvl1pPr>
              <a:defRPr sz="1100" b="0">
                <a:solidFill>
                  <a:schemeClr val="accent1"/>
                </a:solidFill>
                <a:latin typeface="+mn-lt"/>
              </a:defRPr>
            </a:lvl1pPr>
            <a:lvl2pPr>
              <a:defRPr sz="1200">
                <a:solidFill>
                  <a:schemeClr val="accent1"/>
                </a:solidFill>
                <a:latin typeface="+mn-lt"/>
              </a:defRPr>
            </a:lvl2pPr>
            <a:lvl3pPr>
              <a:defRPr sz="1200">
                <a:solidFill>
                  <a:schemeClr val="accent1"/>
                </a:solidFill>
                <a:latin typeface="+mn-lt"/>
              </a:defRPr>
            </a:lvl3pPr>
            <a:lvl4pPr>
              <a:defRPr sz="1200">
                <a:solidFill>
                  <a:schemeClr val="accent1"/>
                </a:solidFill>
                <a:latin typeface="+mn-lt"/>
              </a:defRPr>
            </a:lvl4pPr>
            <a:lvl5pPr>
              <a:defRPr sz="1200">
                <a:solidFill>
                  <a:schemeClr val="accent1"/>
                </a:solidFill>
                <a:latin typeface="+mn-lt"/>
              </a:defRPr>
            </a:lvl5pPr>
          </a:lstStyle>
          <a:p>
            <a:pPr lvl="0"/>
            <a:r>
              <a:rPr lang="en-GB" dirty="0"/>
              <a:t>Sector</a:t>
            </a:r>
            <a:endParaRPr lang="en-US" dirty="0"/>
          </a:p>
        </p:txBody>
      </p:sp>
      <p:cxnSp>
        <p:nvCxnSpPr>
          <p:cNvPr id="76" name="Straight Connector 75">
            <a:extLst>
              <a:ext uri="{FF2B5EF4-FFF2-40B4-BE49-F238E27FC236}">
                <a16:creationId xmlns:a16="http://schemas.microsoft.com/office/drawing/2014/main" id="{1991A43D-D9FC-0639-B455-EB6D993DD5C7}"/>
              </a:ext>
            </a:extLst>
          </p:cNvPr>
          <p:cNvCxnSpPr>
            <a:cxnSpLocks/>
          </p:cNvCxnSpPr>
          <p:nvPr userDrawn="1"/>
        </p:nvCxnSpPr>
        <p:spPr>
          <a:xfrm>
            <a:off x="7992824" y="892725"/>
            <a:ext cx="0" cy="587750"/>
          </a:xfrm>
          <a:prstGeom prst="line">
            <a:avLst/>
          </a:prstGeom>
          <a:ln w="9525" cap="rnd">
            <a:solidFill>
              <a:schemeClr val="accent1"/>
            </a:solidFill>
            <a:round/>
            <a:headEnd type="none" w="med" len="med"/>
            <a:tailEnd type="none"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88964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940657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aptop for Data">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9A17E6-4AC8-E994-D92E-83B1DC7B064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3" name="Footer Placeholder 2">
            <a:extLst>
              <a:ext uri="{FF2B5EF4-FFF2-40B4-BE49-F238E27FC236}">
                <a16:creationId xmlns:a16="http://schemas.microsoft.com/office/drawing/2014/main" id="{4493F27B-1253-3930-8B65-C212B41871E9}"/>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E48CF470-A452-95FA-1832-626BD1C26086}"/>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Picture Placeholder 7">
            <a:extLst>
              <a:ext uri="{FF2B5EF4-FFF2-40B4-BE49-F238E27FC236}">
                <a16:creationId xmlns:a16="http://schemas.microsoft.com/office/drawing/2014/main" id="{C6794F51-D76A-D010-D3D5-C0B86154AB87}"/>
              </a:ext>
            </a:extLst>
          </p:cNvPr>
          <p:cNvSpPr>
            <a:spLocks noGrp="1"/>
          </p:cNvSpPr>
          <p:nvPr>
            <p:ph type="pic" sz="quarter" idx="12" hasCustomPrompt="1"/>
          </p:nvPr>
        </p:nvSpPr>
        <p:spPr>
          <a:xfrm>
            <a:off x="2042979" y="720955"/>
            <a:ext cx="8104321" cy="5079770"/>
          </a:xfrm>
          <a:prstGeom prst="roundRect">
            <a:avLst>
              <a:gd name="adj" fmla="val 157"/>
            </a:avLst>
          </a:prstGeom>
          <a:noFill/>
        </p:spPr>
        <p:txBody>
          <a:bodyPr/>
          <a:lstStyle>
            <a:lvl1pPr>
              <a:defRPr sz="1600" b="0"/>
            </a:lvl1pPr>
          </a:lstStyle>
          <a:p>
            <a:r>
              <a:rPr lang="en-US"/>
              <a:t> Delete if not required</a:t>
            </a:r>
          </a:p>
        </p:txBody>
      </p:sp>
    </p:spTree>
    <p:extLst>
      <p:ext uri="{BB962C8B-B14F-4D97-AF65-F5344CB8AC3E}">
        <p14:creationId xmlns:p14="http://schemas.microsoft.com/office/powerpoint/2010/main" val="10370848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AC1A5716-3608-4053-4CC8-84BF92B5D61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673035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60ADC76-D61C-14B2-73B6-03136E7AB583}"/>
              </a:ext>
            </a:extLst>
          </p:cNvPr>
          <p:cNvSpPr/>
          <p:nvPr userDrawn="1"/>
        </p:nvSpPr>
        <p:spPr>
          <a:xfrm>
            <a:off x="1" y="0"/>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pic>
        <p:nvPicPr>
          <p:cNvPr id="5" name="Graphic 4">
            <a:extLst>
              <a:ext uri="{FF2B5EF4-FFF2-40B4-BE49-F238E27FC236}">
                <a16:creationId xmlns:a16="http://schemas.microsoft.com/office/drawing/2014/main" id="{7C47EC89-A6A9-22D1-1BE8-E0D34780BDC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Tree>
    <p:extLst>
      <p:ext uri="{BB962C8B-B14F-4D97-AF65-F5344CB8AC3E}">
        <p14:creationId xmlns:p14="http://schemas.microsoft.com/office/powerpoint/2010/main" val="2023234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FOR INTERNAL US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31ED342-3D5F-E744-5C02-ED60F13F3A32}"/>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p:nvPr>
        </p:nvSpPr>
        <p:spPr>
          <a:xfrm>
            <a:off x="457200" y="693888"/>
            <a:ext cx="9144000" cy="3439236"/>
          </a:xfrm>
        </p:spPr>
        <p:txBody>
          <a:bodyPr anchor="b">
            <a:noAutofit/>
          </a:bodyPr>
          <a:lstStyle>
            <a:lvl1pPr algn="l">
              <a:lnSpc>
                <a:spcPct val="80000"/>
              </a:lnSpc>
              <a:defRPr sz="8800">
                <a:solidFill>
                  <a:schemeClr val="accent1"/>
                </a:solidFill>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9F166A59-25A3-3A00-7289-60767DE59A8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7" name="Text Placeholder 6">
            <a:extLst>
              <a:ext uri="{FF2B5EF4-FFF2-40B4-BE49-F238E27FC236}">
                <a16:creationId xmlns:a16="http://schemas.microsoft.com/office/drawing/2014/main" id="{0685EEE0-72B3-62F6-B053-62104B421AC4}"/>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26537610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6704519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52555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for 1 Line FOR INTERNAL USE">
    <p:spTree>
      <p:nvGrpSpPr>
        <p:cNvPr id="1" name=""/>
        <p:cNvGrpSpPr/>
        <p:nvPr/>
      </p:nvGrpSpPr>
      <p:grpSpPr>
        <a:xfrm>
          <a:off x="0" y="0"/>
          <a:ext cx="0" cy="0"/>
          <a:chOff x="0" y="0"/>
          <a:chExt cx="0" cy="0"/>
        </a:xfrm>
      </p:grpSpPr>
      <p:sp>
        <p:nvSpPr>
          <p:cNvPr id="6" name="Picture Placeholder 11">
            <a:extLst>
              <a:ext uri="{FF2B5EF4-FFF2-40B4-BE49-F238E27FC236}">
                <a16:creationId xmlns:a16="http://schemas.microsoft.com/office/drawing/2014/main" id="{577C862B-51AF-22E7-C1C8-B6AB08B70818}"/>
              </a:ext>
            </a:extLst>
          </p:cNvPr>
          <p:cNvSpPr>
            <a:spLocks noGrp="1"/>
          </p:cNvSpPr>
          <p:nvPr>
            <p:ph type="pic" sz="quarter" idx="11" hasCustomPrompt="1"/>
          </p:nvPr>
        </p:nvSpPr>
        <p:spPr>
          <a:xfrm>
            <a:off x="0" y="3889612"/>
            <a:ext cx="12192000" cy="2968388"/>
          </a:xfrm>
        </p:spPr>
        <p:txBody>
          <a:bodyPr anchor="ctr">
            <a:normAutofit/>
          </a:bodyPr>
          <a:lstStyle>
            <a:lvl1pPr algn="ctr">
              <a:defRPr sz="1400"/>
            </a:lvl1pPr>
          </a:lstStyle>
          <a:p>
            <a:r>
              <a:rPr lang="en-GB" dirty="0"/>
              <a:t>After inserting right click on the image and send to back</a:t>
            </a:r>
          </a:p>
        </p:txBody>
      </p:sp>
      <p:sp>
        <p:nvSpPr>
          <p:cNvPr id="8" name="Rectangle 7">
            <a:extLst>
              <a:ext uri="{FF2B5EF4-FFF2-40B4-BE49-F238E27FC236}">
                <a16:creationId xmlns:a16="http://schemas.microsoft.com/office/drawing/2014/main" id="{E60ADC76-D61C-14B2-73B6-03136E7AB583}"/>
              </a:ext>
            </a:extLst>
          </p:cNvPr>
          <p:cNvSpPr/>
          <p:nvPr userDrawn="1"/>
        </p:nvSpPr>
        <p:spPr>
          <a:xfrm>
            <a:off x="0" y="296062"/>
            <a:ext cx="12192000" cy="38896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sp>
        <p:nvSpPr>
          <p:cNvPr id="2" name="Title 1">
            <a:extLst>
              <a:ext uri="{FF2B5EF4-FFF2-40B4-BE49-F238E27FC236}">
                <a16:creationId xmlns:a16="http://schemas.microsoft.com/office/drawing/2014/main" id="{958AA187-7FD8-73C7-34D6-69957B1618BD}"/>
              </a:ext>
            </a:extLst>
          </p:cNvPr>
          <p:cNvSpPr>
            <a:spLocks noGrp="1"/>
          </p:cNvSpPr>
          <p:nvPr>
            <p:ph type="ctrTitle" hasCustomPrompt="1"/>
          </p:nvPr>
        </p:nvSpPr>
        <p:spPr>
          <a:xfrm>
            <a:off x="457200" y="3049750"/>
            <a:ext cx="9144000" cy="1083374"/>
          </a:xfrm>
        </p:spPr>
        <p:txBody>
          <a:bodyPr anchor="b">
            <a:noAutofit/>
          </a:bodyPr>
          <a:lstStyle>
            <a:lvl1pPr algn="l">
              <a:lnSpc>
                <a:spcPct val="80000"/>
              </a:lnSpc>
              <a:defRPr sz="8800">
                <a:solidFill>
                  <a:schemeClr val="accent1"/>
                </a:solidFill>
              </a:defRPr>
            </a:lvl1pPr>
          </a:lstStyle>
          <a:p>
            <a:r>
              <a:rPr lang="en-US" dirty="0"/>
              <a:t>Master title style</a:t>
            </a:r>
            <a:endParaRPr lang="en-GB" dirty="0"/>
          </a:p>
        </p:txBody>
      </p:sp>
      <p:sp>
        <p:nvSpPr>
          <p:cNvPr id="3" name="Subtitle 2">
            <a:extLst>
              <a:ext uri="{FF2B5EF4-FFF2-40B4-BE49-F238E27FC236}">
                <a16:creationId xmlns:a16="http://schemas.microsoft.com/office/drawing/2014/main" id="{86F83F86-FA67-F19E-EBB4-28767A4DD3C7}"/>
              </a:ext>
            </a:extLst>
          </p:cNvPr>
          <p:cNvSpPr>
            <a:spLocks noGrp="1"/>
          </p:cNvSpPr>
          <p:nvPr>
            <p:ph type="subTitle" idx="1"/>
          </p:nvPr>
        </p:nvSpPr>
        <p:spPr>
          <a:xfrm>
            <a:off x="457200" y="5909954"/>
            <a:ext cx="9144000" cy="276999"/>
          </a:xfrm>
        </p:spPr>
        <p:txBody>
          <a:bodyPr>
            <a:spAutoFit/>
          </a:bodyPr>
          <a:lstStyle>
            <a:lvl1pPr marL="0" indent="0" algn="l">
              <a:buNone/>
              <a:defRPr sz="20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4" name="Date Placeholder 3">
            <a:extLst>
              <a:ext uri="{FF2B5EF4-FFF2-40B4-BE49-F238E27FC236}">
                <a16:creationId xmlns:a16="http://schemas.microsoft.com/office/drawing/2014/main" id="{44FF554C-1119-C2B8-154F-A19CC55C1773}"/>
              </a:ext>
            </a:extLst>
          </p:cNvPr>
          <p:cNvSpPr>
            <a:spLocks noGrp="1"/>
          </p:cNvSpPr>
          <p:nvPr>
            <p:ph type="dt" sz="half" idx="10"/>
          </p:nvPr>
        </p:nvSpPr>
        <p:spPr>
          <a:xfrm>
            <a:off x="457200" y="6190607"/>
            <a:ext cx="2743200" cy="276999"/>
          </a:xfrm>
          <a:prstGeom prst="rect">
            <a:avLst/>
          </a:prstGeom>
        </p:spPr>
        <p:txBody>
          <a:bodyPr lIns="0" tIns="0" rIns="0" bIns="0">
            <a:spAutoFit/>
          </a:bodyPr>
          <a:lstStyle>
            <a:lvl1pPr algn="l">
              <a:defRPr>
                <a:solidFill>
                  <a:schemeClr val="accent1"/>
                </a:solidFill>
              </a:defRPr>
            </a:lvl1pPr>
          </a:lstStyle>
          <a:p>
            <a:endParaRPr lang="en-GB" dirty="0"/>
          </a:p>
        </p:txBody>
      </p:sp>
      <p:pic>
        <p:nvPicPr>
          <p:cNvPr id="5" name="Graphic 4">
            <a:extLst>
              <a:ext uri="{FF2B5EF4-FFF2-40B4-BE49-F238E27FC236}">
                <a16:creationId xmlns:a16="http://schemas.microsoft.com/office/drawing/2014/main" id="{B6991778-B436-9629-6EC4-E96EA59B0C8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574764" y="204120"/>
            <a:ext cx="1240572" cy="872814"/>
          </a:xfrm>
          <a:prstGeom prst="rect">
            <a:avLst/>
          </a:prstGeom>
        </p:spPr>
      </p:pic>
      <p:sp>
        <p:nvSpPr>
          <p:cNvPr id="9" name="Text Placeholder 6">
            <a:extLst>
              <a:ext uri="{FF2B5EF4-FFF2-40B4-BE49-F238E27FC236}">
                <a16:creationId xmlns:a16="http://schemas.microsoft.com/office/drawing/2014/main" id="{0E80AAB3-DEF4-AF2C-B6AC-85CF8F3D2BC5}"/>
              </a:ext>
            </a:extLst>
          </p:cNvPr>
          <p:cNvSpPr>
            <a:spLocks noGrp="1"/>
          </p:cNvSpPr>
          <p:nvPr>
            <p:ph type="body" sz="quarter" idx="13"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387263039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GB" dirty="0"/>
              <a:t>Click to edit Master title style</a:t>
            </a:r>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8630438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35633" y="2047164"/>
            <a:ext cx="3651250" cy="2061286"/>
          </a:xfrm>
        </p:spPr>
        <p:txBody>
          <a:bodyPr>
            <a:normAutofit/>
          </a:bodyPr>
          <a:lstStyle>
            <a:lvl1pPr>
              <a:defRPr sz="4800"/>
            </a:lvl1pPr>
          </a:lstStyle>
          <a:p>
            <a:r>
              <a:rPr lang="en-GB"/>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64061680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1066691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bg1"/>
              </a:buClr>
              <a:buFont typeface="SLB Sans Light" panose="02000503040000020004" pitchFamily="2" charset="0"/>
              <a:buChar char="→"/>
              <a:defRPr sz="3600" b="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F0650C58-ADB6-799E-D665-4F33A4818F8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5253972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8307316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Blue">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552FDF-29F0-FEA1-55F4-48C517205ACB}"/>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a:xfrm>
            <a:off x="4576042" y="457200"/>
            <a:ext cx="7296870" cy="5480050"/>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7BC1DE3-EE83-6842-B054-58DA3F6BFD3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9505540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8382884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Blu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50BD1E-00A9-4F45-5A21-3A16C0123F69}"/>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F5F5D6F-CBBC-B4EB-BA4B-7A6FF3E28708}"/>
              </a:ext>
            </a:extLst>
          </p:cNvPr>
          <p:cNvSpPr>
            <a:spLocks noGrp="1"/>
          </p:cNvSpPr>
          <p:nvPr>
            <p:ph sz="half" idx="2"/>
          </p:nvPr>
        </p:nvSpPr>
        <p:spPr>
          <a:xfrm>
            <a:off x="8229600" y="457199"/>
            <a:ext cx="3187700" cy="5480051"/>
          </a:xfrm>
        </p:spPr>
        <p:txBody>
          <a:bodyPr/>
          <a:lstStyle>
            <a:lvl1pPr>
              <a:defRPr>
                <a:solidFill>
                  <a:schemeClr val="tx1"/>
                </a:solidFill>
              </a:defRPr>
            </a:lvl1pPr>
            <a:lvl2pPr>
              <a:defRPr>
                <a:solidFill>
                  <a:schemeClr val="tx1"/>
                </a:solidFill>
              </a:defRPr>
            </a:lvl2pPr>
            <a:lvl3pPr>
              <a:buClr>
                <a:schemeClr val="bg1"/>
              </a:buCl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5" name="Graphic 4">
            <a:extLst>
              <a:ext uri="{FF2B5EF4-FFF2-40B4-BE49-F238E27FC236}">
                <a16:creationId xmlns:a16="http://schemas.microsoft.com/office/drawing/2014/main" id="{DB5DA967-430E-FD94-6B0C-7C66CB6678D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0533581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3794996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and 2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8223250" y="0"/>
            <a:ext cx="3968750" cy="41084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4108450"/>
            <a:ext cx="3968750" cy="2743200"/>
          </a:xfrm>
        </p:spPr>
        <p:txBody>
          <a:bodyPr/>
          <a:lstStyle/>
          <a:p>
            <a:r>
              <a:rPr lang="en-GB"/>
              <a:t>Click icon to add picture</a:t>
            </a:r>
            <a:endParaRPr lang="en-GB" dirty="0"/>
          </a:p>
        </p:txBody>
      </p:sp>
    </p:spTree>
    <p:extLst>
      <p:ext uri="{BB962C8B-B14F-4D97-AF65-F5344CB8AC3E}">
        <p14:creationId xmlns:p14="http://schemas.microsoft.com/office/powerpoint/2010/main" val="1767693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402608"/>
            <a:ext cx="9586913" cy="2852737"/>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7F1A0222-B118-DD79-00E6-0881AAA2BE5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5345664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and Chart">
    <p:bg>
      <p:bgPr>
        <a:solidFill>
          <a:schemeClr val="accent3"/>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CF53DD-0966-0BFD-B778-F487FDD28A20}"/>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Text Placeholder 8">
            <a:extLst>
              <a:ext uri="{FF2B5EF4-FFF2-40B4-BE49-F238E27FC236}">
                <a16:creationId xmlns:a16="http://schemas.microsoft.com/office/drawing/2014/main" id="{ECA6186D-802B-AA5D-226E-496C143AC661}"/>
              </a:ext>
            </a:extLst>
          </p:cNvPr>
          <p:cNvSpPr>
            <a:spLocks noGrp="1"/>
          </p:cNvSpPr>
          <p:nvPr>
            <p:ph type="body" sz="quarter" idx="13"/>
          </p:nvPr>
        </p:nvSpPr>
        <p:spPr>
          <a:xfrm>
            <a:off x="8223250" y="4568825"/>
            <a:ext cx="3968750" cy="2289175"/>
          </a:xfrm>
          <a:solidFill>
            <a:schemeClr val="bg2"/>
          </a:solidFill>
        </p:spPr>
        <p:txBody>
          <a:bodyPr lIns="468000" tIns="468000" rIns="360000">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3" name="Chart Placeholder 12">
            <a:extLst>
              <a:ext uri="{FF2B5EF4-FFF2-40B4-BE49-F238E27FC236}">
                <a16:creationId xmlns:a16="http://schemas.microsoft.com/office/drawing/2014/main" id="{141BAAD1-B2B6-51E6-5B60-1808F5AC81C2}"/>
              </a:ext>
            </a:extLst>
          </p:cNvPr>
          <p:cNvSpPr>
            <a:spLocks noGrp="1"/>
          </p:cNvSpPr>
          <p:nvPr>
            <p:ph type="chart" sz="quarter" idx="14"/>
          </p:nvPr>
        </p:nvSpPr>
        <p:spPr>
          <a:xfrm>
            <a:off x="8680450" y="457200"/>
            <a:ext cx="3192463" cy="3651250"/>
          </a:xfrm>
        </p:spPr>
        <p:txBody>
          <a:bodyPr/>
          <a:lstStyle/>
          <a:p>
            <a:r>
              <a:rPr lang="en-GB"/>
              <a:t>Click icon to add chart</a:t>
            </a:r>
            <a:endParaRPr lang="en-GB" dirty="0"/>
          </a:p>
        </p:txBody>
      </p:sp>
      <p:pic>
        <p:nvPicPr>
          <p:cNvPr id="5" name="Graphic 4">
            <a:extLst>
              <a:ext uri="{FF2B5EF4-FFF2-40B4-BE49-F238E27FC236}">
                <a16:creationId xmlns:a16="http://schemas.microsoft.com/office/drawing/2014/main" id="{8DDAAA2D-F47B-6394-6A72-F074375588A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356544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ext and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8080376"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EDD43530-2003-7EDD-62EC-552AB7BE35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523547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Two Column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Content Placeholder 2">
            <a:extLst>
              <a:ext uri="{FF2B5EF4-FFF2-40B4-BE49-F238E27FC236}">
                <a16:creationId xmlns:a16="http://schemas.microsoft.com/office/drawing/2014/main" id="{7C38C3D6-67EC-0336-DD99-56DDA5E52710}"/>
              </a:ext>
            </a:extLst>
          </p:cNvPr>
          <p:cNvSpPr>
            <a:spLocks noGrp="1"/>
          </p:cNvSpPr>
          <p:nvPr>
            <p:ph sz="half" idx="13"/>
          </p:nvPr>
        </p:nvSpPr>
        <p:spPr>
          <a:xfrm>
            <a:off x="4572000" y="2279650"/>
            <a:ext cx="7300913"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8" name="Graphic 7">
            <a:extLst>
              <a:ext uri="{FF2B5EF4-FFF2-40B4-BE49-F238E27FC236}">
                <a16:creationId xmlns:a16="http://schemas.microsoft.com/office/drawing/2014/main" id="{77F3EFBD-B4F2-F929-4A06-6F13B5F7B0F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3173491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Text and 2 Image Grey Background">
    <p:bg>
      <p:bgPr>
        <a:solidFill>
          <a:schemeClr val="accent3"/>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11E793E-6791-2D8C-A188-C3A968455668}"/>
              </a:ext>
            </a:extLst>
          </p:cNvPr>
          <p:cNvSpPr/>
          <p:nvPr userDrawn="1"/>
        </p:nvSpPr>
        <p:spPr>
          <a:xfrm>
            <a:off x="0" y="1"/>
            <a:ext cx="1219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111624" y="1828800"/>
            <a:ext cx="4111625" cy="5022849"/>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199" y="412364"/>
            <a:ext cx="9586913" cy="964000"/>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199" y="2279650"/>
            <a:ext cx="3194049"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8223250" y="1828800"/>
            <a:ext cx="3968750" cy="5022850"/>
          </a:xfrm>
        </p:spPr>
        <p:txBody>
          <a:bodyPr/>
          <a:lstStyle/>
          <a:p>
            <a:r>
              <a:rPr lang="en-GB"/>
              <a:t>Click icon to add picture</a:t>
            </a:r>
            <a:endParaRPr lang="en-GB" dirty="0"/>
          </a:p>
        </p:txBody>
      </p:sp>
      <p:pic>
        <p:nvPicPr>
          <p:cNvPr id="9" name="Graphic 8">
            <a:extLst>
              <a:ext uri="{FF2B5EF4-FFF2-40B4-BE49-F238E27FC236}">
                <a16:creationId xmlns:a16="http://schemas.microsoft.com/office/drawing/2014/main" id="{B45D086E-DF0D-EA77-42DA-30D06A62159D}"/>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88005502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and 1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685800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0134021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and 2 Image 2">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5797550" cy="3197225"/>
          </a:xfrm>
        </p:spPr>
        <p:txBody>
          <a:bodyPr/>
          <a:lstStyle/>
          <a:p>
            <a:r>
              <a:rPr lang="en-GB"/>
              <a:t>Click icon to add picture</a:t>
            </a:r>
            <a:endParaRPr lang="en-GB" dirty="0"/>
          </a:p>
        </p:txBody>
      </p:sp>
    </p:spTree>
    <p:extLst>
      <p:ext uri="{BB962C8B-B14F-4D97-AF65-F5344CB8AC3E}">
        <p14:creationId xmlns:p14="http://schemas.microsoft.com/office/powerpoint/2010/main" val="36387824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nd 3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6394450" y="0"/>
            <a:ext cx="5797550" cy="3654425"/>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464F0725-0679-C9E2-063B-AB1AD52118AB}"/>
              </a:ext>
            </a:extLst>
          </p:cNvPr>
          <p:cNvSpPr>
            <a:spLocks noGrp="1"/>
          </p:cNvSpPr>
          <p:nvPr>
            <p:ph type="title"/>
          </p:nvPr>
        </p:nvSpPr>
        <p:spPr>
          <a:xfrm>
            <a:off x="457200" y="412364"/>
            <a:ext cx="5480050" cy="1416436"/>
          </a:xfrm>
        </p:spPr>
        <p:txBody>
          <a:body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2A23FE1-FF5E-6E81-D07B-CB6ABCE245A5}"/>
              </a:ext>
            </a:extLst>
          </p:cNvPr>
          <p:cNvSpPr>
            <a:spLocks noGrp="1"/>
          </p:cNvSpPr>
          <p:nvPr>
            <p:ph sz="half" idx="1"/>
          </p:nvPr>
        </p:nvSpPr>
        <p:spPr>
          <a:xfrm>
            <a:off x="457200" y="2279650"/>
            <a:ext cx="5480050" cy="3657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Picture Placeholder 7">
            <a:extLst>
              <a:ext uri="{FF2B5EF4-FFF2-40B4-BE49-F238E27FC236}">
                <a16:creationId xmlns:a16="http://schemas.microsoft.com/office/drawing/2014/main" id="{12E37936-3336-72C8-EF73-12F6B6DA40BC}"/>
              </a:ext>
            </a:extLst>
          </p:cNvPr>
          <p:cNvSpPr>
            <a:spLocks noGrp="1"/>
          </p:cNvSpPr>
          <p:nvPr>
            <p:ph type="pic" sz="quarter" idx="14"/>
          </p:nvPr>
        </p:nvSpPr>
        <p:spPr>
          <a:xfrm>
            <a:off x="9594850" y="3654425"/>
            <a:ext cx="2597150" cy="3197225"/>
          </a:xfrm>
        </p:spPr>
        <p:txBody>
          <a:bodyPr/>
          <a:lstStyle/>
          <a:p>
            <a:r>
              <a:rPr lang="en-GB"/>
              <a:t>Click icon to add picture</a:t>
            </a:r>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6394450" y="3654425"/>
            <a:ext cx="3200400" cy="3197225"/>
          </a:xfrm>
        </p:spPr>
        <p:txBody>
          <a:bodyPr/>
          <a:lstStyle/>
          <a:p>
            <a:r>
              <a:rPr lang="en-GB"/>
              <a:t>Click icon to add picture</a:t>
            </a:r>
            <a:endParaRPr lang="en-GB" dirty="0"/>
          </a:p>
        </p:txBody>
      </p:sp>
    </p:spTree>
    <p:extLst>
      <p:ext uri="{BB962C8B-B14F-4D97-AF65-F5344CB8AC3E}">
        <p14:creationId xmlns:p14="http://schemas.microsoft.com/office/powerpoint/2010/main" val="3667466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ey Number">
    <p:bg>
      <p:bgPr>
        <a:solidFill>
          <a:schemeClr val="accent3"/>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6" name="Rectangle 5">
            <a:extLst>
              <a:ext uri="{FF2B5EF4-FFF2-40B4-BE49-F238E27FC236}">
                <a16:creationId xmlns:a16="http://schemas.microsoft.com/office/drawing/2014/main" id="{DB0C50D2-043C-36A1-1B56-B01E9B752648}"/>
              </a:ext>
            </a:extLst>
          </p:cNvPr>
          <p:cNvSpPr/>
          <p:nvPr userDrawn="1"/>
        </p:nvSpPr>
        <p:spPr>
          <a:xfrm>
            <a:off x="0" y="0"/>
            <a:ext cx="82232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p:nvPr>
        </p:nvSpPr>
        <p:spPr>
          <a:xfrm>
            <a:off x="4572000" y="457199"/>
            <a:ext cx="3194050" cy="54800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0" name="Text Placeholder 9">
            <a:extLst>
              <a:ext uri="{FF2B5EF4-FFF2-40B4-BE49-F238E27FC236}">
                <a16:creationId xmlns:a16="http://schemas.microsoft.com/office/drawing/2014/main" id="{F802C4B2-937C-CC88-1104-BE3049DA47FA}"/>
              </a:ext>
            </a:extLst>
          </p:cNvPr>
          <p:cNvSpPr>
            <a:spLocks noGrp="1"/>
          </p:cNvSpPr>
          <p:nvPr>
            <p:ph type="body" sz="quarter" idx="12" hasCustomPrompt="1"/>
          </p:nvPr>
        </p:nvSpPr>
        <p:spPr>
          <a:xfrm>
            <a:off x="8680450" y="457200"/>
            <a:ext cx="3192463" cy="1371600"/>
          </a:xfrm>
        </p:spPr>
        <p:txBody>
          <a:bodyPr>
            <a:noAutofit/>
          </a:bodyPr>
          <a:lstStyle>
            <a:lvl1pPr>
              <a:lnSpc>
                <a:spcPct val="80000"/>
              </a:lnSpc>
              <a:defRPr sz="14400" b="0">
                <a:solidFill>
                  <a:schemeClr val="accent1"/>
                </a:solidFill>
                <a:latin typeface="+mj-lt"/>
              </a:defRPr>
            </a:lvl1pPr>
          </a:lstStyle>
          <a:p>
            <a:pPr lvl="0"/>
            <a:r>
              <a:rPr lang="en-GB" dirty="0"/>
              <a:t>##</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8223250" y="2279650"/>
            <a:ext cx="3968750" cy="4578350"/>
          </a:xfrm>
        </p:spPr>
        <p:txBody>
          <a:bodyPr/>
          <a:lstStyle/>
          <a:p>
            <a:r>
              <a:rPr lang="en-GB"/>
              <a:t>Click icon to add picture</a:t>
            </a: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pic>
        <p:nvPicPr>
          <p:cNvPr id="5" name="Graphic 4">
            <a:extLst>
              <a:ext uri="{FF2B5EF4-FFF2-40B4-BE49-F238E27FC236}">
                <a16:creationId xmlns:a16="http://schemas.microsoft.com/office/drawing/2014/main" id="{EA2442C3-F533-1B9F-09E7-AC1C88B25F5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858405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 on Blue">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8" name="Content Placeholder 2">
            <a:extLst>
              <a:ext uri="{FF2B5EF4-FFF2-40B4-BE49-F238E27FC236}">
                <a16:creationId xmlns:a16="http://schemas.microsoft.com/office/drawing/2014/main" id="{05DACEBD-5245-2837-AEBA-27A73AD435E7}"/>
              </a:ext>
            </a:extLst>
          </p:cNvPr>
          <p:cNvSpPr>
            <a:spLocks noGrp="1"/>
          </p:cNvSpPr>
          <p:nvPr>
            <p:ph sz="half" idx="1" hasCustomPrompt="1"/>
          </p:nvPr>
        </p:nvSpPr>
        <p:spPr>
          <a:xfrm>
            <a:off x="4572000"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2" name="Picture Placeholder 11">
            <a:extLst>
              <a:ext uri="{FF2B5EF4-FFF2-40B4-BE49-F238E27FC236}">
                <a16:creationId xmlns:a16="http://schemas.microsoft.com/office/drawing/2014/main" id="{E96ACE6D-21DD-9ECC-EBAD-3E0487EFFB49}"/>
              </a:ext>
            </a:extLst>
          </p:cNvPr>
          <p:cNvSpPr>
            <a:spLocks noGrp="1"/>
          </p:cNvSpPr>
          <p:nvPr>
            <p:ph type="pic" sz="quarter" idx="13"/>
          </p:nvPr>
        </p:nvSpPr>
        <p:spPr>
          <a:xfrm>
            <a:off x="4108450" y="2279650"/>
            <a:ext cx="8083550" cy="4578350"/>
          </a:xfrm>
        </p:spPr>
        <p:txBody>
          <a:bodyPr/>
          <a:lstStyle/>
          <a:p>
            <a:r>
              <a:rPr lang="en-GB"/>
              <a:t>Click icon to add picture</a:t>
            </a:r>
            <a:endParaRPr lang="en-GB" dirty="0"/>
          </a:p>
        </p:txBody>
      </p:sp>
      <p:sp>
        <p:nvSpPr>
          <p:cNvPr id="11" name="Content Placeholder 2">
            <a:extLst>
              <a:ext uri="{FF2B5EF4-FFF2-40B4-BE49-F238E27FC236}">
                <a16:creationId xmlns:a16="http://schemas.microsoft.com/office/drawing/2014/main" id="{09ABDF0F-4BA7-B82C-7345-64CE6436A7E1}"/>
              </a:ext>
            </a:extLst>
          </p:cNvPr>
          <p:cNvSpPr>
            <a:spLocks noGrp="1"/>
          </p:cNvSpPr>
          <p:nvPr>
            <p:ph sz="half" idx="14" hasCustomPrompt="1"/>
          </p:nvPr>
        </p:nvSpPr>
        <p:spPr>
          <a:xfrm>
            <a:off x="8678863" y="457199"/>
            <a:ext cx="3194050" cy="13716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164959C2-0EA4-1F84-9951-8993395941B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23835057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ulti Layout">
    <p:bg>
      <p:bgPr>
        <a:solidFill>
          <a:schemeClr val="accent3"/>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D70BFD0F-01A4-774A-DFA5-C9069D2CA6D4}"/>
              </a:ext>
            </a:extLst>
          </p:cNvPr>
          <p:cNvSpPr/>
          <p:nvPr userDrawn="1"/>
        </p:nvSpPr>
        <p:spPr>
          <a:xfrm>
            <a:off x="4108450" y="3194050"/>
            <a:ext cx="8083550" cy="36639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7" name="Graphic 6">
            <a:extLst>
              <a:ext uri="{FF2B5EF4-FFF2-40B4-BE49-F238E27FC236}">
                <a16:creationId xmlns:a16="http://schemas.microsoft.com/office/drawing/2014/main" id="{42977A46-41C3-31B7-5F50-917CE87B9D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3625346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FOR INTERNAL USE">
    <p:spTree>
      <p:nvGrpSpPr>
        <p:cNvPr id="1" name=""/>
        <p:cNvGrpSpPr/>
        <p:nvPr/>
      </p:nvGrpSpPr>
      <p:grpSpPr>
        <a:xfrm>
          <a:off x="0" y="0"/>
          <a:ext cx="0" cy="0"/>
          <a:chOff x="0" y="0"/>
          <a:chExt cx="0" cy="0"/>
        </a:xfrm>
      </p:grpSpPr>
      <p:sp>
        <p:nvSpPr>
          <p:cNvPr id="9" name="Picture Placeholder 11">
            <a:extLst>
              <a:ext uri="{FF2B5EF4-FFF2-40B4-BE49-F238E27FC236}">
                <a16:creationId xmlns:a16="http://schemas.microsoft.com/office/drawing/2014/main" id="{01E87593-5AB1-A742-817D-C9CC722DF5EB}"/>
              </a:ext>
            </a:extLst>
          </p:cNvPr>
          <p:cNvSpPr>
            <a:spLocks noGrp="1"/>
          </p:cNvSpPr>
          <p:nvPr>
            <p:ph type="pic" sz="quarter" idx="13" hasCustomPrompt="1"/>
          </p:nvPr>
        </p:nvSpPr>
        <p:spPr>
          <a:xfrm>
            <a:off x="0" y="0"/>
            <a:ext cx="12192000" cy="685800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B4FC5297-363A-7DB8-E10F-5C447164ED3E}"/>
              </a:ext>
            </a:extLst>
          </p:cNvPr>
          <p:cNvSpPr>
            <a:spLocks noGrp="1"/>
          </p:cNvSpPr>
          <p:nvPr>
            <p:ph type="title"/>
          </p:nvPr>
        </p:nvSpPr>
        <p:spPr>
          <a:xfrm>
            <a:off x="457200" y="782320"/>
            <a:ext cx="9586913" cy="2473025"/>
          </a:xfrm>
        </p:spPr>
        <p:txBody>
          <a:bodyPr anchor="t"/>
          <a:lstStyle>
            <a:lvl1pPr>
              <a:defRPr sz="7200"/>
            </a:lvl1p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2B0A461-379B-6A19-B69E-A04AF5ECEBFA}"/>
              </a:ext>
            </a:extLst>
          </p:cNvPr>
          <p:cNvSpPr>
            <a:spLocks noGrp="1"/>
          </p:cNvSpPr>
          <p:nvPr>
            <p:ph type="body" idx="1"/>
          </p:nvPr>
        </p:nvSpPr>
        <p:spPr>
          <a:xfrm>
            <a:off x="457201" y="3654426"/>
            <a:ext cx="5937250" cy="914399"/>
          </a:xfrm>
        </p:spPr>
        <p:txBody>
          <a:bodyPr>
            <a:normAutofit/>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27BFB576-48D2-B938-362D-C2CA0F65CCCF}"/>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9744F17B-F1E6-D688-7E7E-CD7675D187CA}"/>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ext Placeholder 6">
            <a:extLst>
              <a:ext uri="{FF2B5EF4-FFF2-40B4-BE49-F238E27FC236}">
                <a16:creationId xmlns:a16="http://schemas.microsoft.com/office/drawing/2014/main" id="{9DA21C16-5BBE-C04F-31E7-A4211E9F9205}"/>
              </a:ext>
            </a:extLst>
          </p:cNvPr>
          <p:cNvSpPr>
            <a:spLocks noGrp="1"/>
          </p:cNvSpPr>
          <p:nvPr>
            <p:ph type="body" sz="quarter" idx="14" hasCustomPrompt="1"/>
          </p:nvPr>
        </p:nvSpPr>
        <p:spPr>
          <a:xfrm>
            <a:off x="457200" y="213516"/>
            <a:ext cx="2538413" cy="175433"/>
          </a:xfrm>
        </p:spPr>
        <p:txBody>
          <a:bodyPr>
            <a:spAutoFit/>
          </a:bodyPr>
          <a:lstStyle>
            <a:lvl1pPr>
              <a:defRPr sz="1200" b="0">
                <a:solidFill>
                  <a:schemeClr val="accent1"/>
                </a:solidFill>
              </a:defRPr>
            </a:lvl1pPr>
          </a:lstStyle>
          <a:p>
            <a:pPr lvl="0"/>
            <a:r>
              <a:rPr lang="en-GB" dirty="0"/>
              <a:t>&lt;Insert function / division / ERG&gt;</a:t>
            </a:r>
          </a:p>
        </p:txBody>
      </p:sp>
    </p:spTree>
    <p:extLst>
      <p:ext uri="{BB962C8B-B14F-4D97-AF65-F5344CB8AC3E}">
        <p14:creationId xmlns:p14="http://schemas.microsoft.com/office/powerpoint/2010/main" val="12397359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ulti Layout 2">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B0C50D2-043C-36A1-1B56-B01E9B75264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C246303-E295-386A-942C-82C07C877776}"/>
              </a:ext>
            </a:extLst>
          </p:cNvPr>
          <p:cNvSpPr>
            <a:spLocks noGrp="1"/>
          </p:cNvSpPr>
          <p:nvPr>
            <p:ph type="title"/>
          </p:nvPr>
        </p:nvSpPr>
        <p:spPr/>
        <p:txBody>
          <a:bodyPr/>
          <a:lstStyle/>
          <a:p>
            <a:r>
              <a:rPr lang="en-GB"/>
              <a:t>Click to edit Master title style</a:t>
            </a:r>
          </a:p>
        </p:txBody>
      </p:sp>
      <p:sp>
        <p:nvSpPr>
          <p:cNvPr id="3" name="Footer Placeholder 2">
            <a:extLst>
              <a:ext uri="{FF2B5EF4-FFF2-40B4-BE49-F238E27FC236}">
                <a16:creationId xmlns:a16="http://schemas.microsoft.com/office/drawing/2014/main" id="{1198C1C5-D53B-A06A-D3FD-B1ECECF46131}"/>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D9AA9D71-ED5F-23BF-5503-5EC87E7997FF}"/>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9" name="Content Placeholder 2">
            <a:extLst>
              <a:ext uri="{FF2B5EF4-FFF2-40B4-BE49-F238E27FC236}">
                <a16:creationId xmlns:a16="http://schemas.microsoft.com/office/drawing/2014/main" id="{E831ED26-13CF-BB46-91D1-83954E3377E9}"/>
              </a:ext>
            </a:extLst>
          </p:cNvPr>
          <p:cNvSpPr>
            <a:spLocks noGrp="1"/>
          </p:cNvSpPr>
          <p:nvPr>
            <p:ph sz="half" idx="1" hasCustomPrompt="1"/>
          </p:nvPr>
        </p:nvSpPr>
        <p:spPr>
          <a:xfrm>
            <a:off x="4572000"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0" name="Content Placeholder 2">
            <a:extLst>
              <a:ext uri="{FF2B5EF4-FFF2-40B4-BE49-F238E27FC236}">
                <a16:creationId xmlns:a16="http://schemas.microsoft.com/office/drawing/2014/main" id="{F9B292ED-E6F9-30FB-64C6-A582A0E6EA91}"/>
              </a:ext>
            </a:extLst>
          </p:cNvPr>
          <p:cNvSpPr>
            <a:spLocks noGrp="1"/>
          </p:cNvSpPr>
          <p:nvPr>
            <p:ph sz="half" idx="14" hasCustomPrompt="1"/>
          </p:nvPr>
        </p:nvSpPr>
        <p:spPr>
          <a:xfrm>
            <a:off x="8678863" y="457199"/>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DF7D3303-2815-4B72-8F26-26A9C0519064}"/>
              </a:ext>
            </a:extLst>
          </p:cNvPr>
          <p:cNvSpPr>
            <a:spLocks noGrp="1"/>
          </p:cNvSpPr>
          <p:nvPr>
            <p:ph sz="half" idx="15" hasCustomPrompt="1"/>
          </p:nvPr>
        </p:nvSpPr>
        <p:spPr>
          <a:xfrm>
            <a:off x="4572000"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52B6807-5104-8F45-629D-98B15B70BE61}"/>
              </a:ext>
            </a:extLst>
          </p:cNvPr>
          <p:cNvSpPr>
            <a:spLocks noGrp="1"/>
          </p:cNvSpPr>
          <p:nvPr>
            <p:ph sz="half" idx="16" hasCustomPrompt="1"/>
          </p:nvPr>
        </p:nvSpPr>
        <p:spPr>
          <a:xfrm>
            <a:off x="8678863" y="3649818"/>
            <a:ext cx="3194050" cy="2286001"/>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bg1"/>
                </a:solidFill>
              </a:defRPr>
            </a:lvl5pPr>
          </a:lstStyle>
          <a:p>
            <a:pPr lvl="0"/>
            <a:r>
              <a:rPr lang="en-US" dirty="0"/>
              <a:t>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a16="http://schemas.microsoft.com/office/drawing/2014/main" id="{E91FA772-0BFE-9951-6889-D200B7DA587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15337263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0" y="0"/>
            <a:ext cx="12192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9543503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6858000"/>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199672693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7620000" cy="3654425"/>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4572000" y="3654425"/>
            <a:ext cx="7620000" cy="3197225"/>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36663318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hree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D0B571A-0C70-23C3-C005-9DC326B60D11}"/>
              </a:ext>
            </a:extLst>
          </p:cNvPr>
          <p:cNvSpPr>
            <a:spLocks noGrp="1"/>
          </p:cNvSpPr>
          <p:nvPr>
            <p:ph type="pic" sz="quarter" idx="13"/>
          </p:nvPr>
        </p:nvSpPr>
        <p:spPr>
          <a:xfrm>
            <a:off x="4572000" y="0"/>
            <a:ext cx="4108450" cy="6857999"/>
          </a:xfrm>
        </p:spPr>
        <p:txBody>
          <a:bodyPr/>
          <a:lstStyle/>
          <a:p>
            <a:r>
              <a:rPr lang="en-GB"/>
              <a:t>Click icon to add picture</a:t>
            </a:r>
            <a:endParaRPr lang="en-GB" dirty="0"/>
          </a:p>
        </p:txBody>
      </p:sp>
      <p:sp>
        <p:nvSpPr>
          <p:cNvPr id="6" name="Footer Placeholder 5">
            <a:extLst>
              <a:ext uri="{FF2B5EF4-FFF2-40B4-BE49-F238E27FC236}">
                <a16:creationId xmlns:a16="http://schemas.microsoft.com/office/drawing/2014/main" id="{732D1F2A-D0B8-6FFC-2844-97DB08674F4A}"/>
              </a:ext>
            </a:extLst>
          </p:cNvPr>
          <p:cNvSpPr>
            <a:spLocks noGrp="1"/>
          </p:cNvSpPr>
          <p:nvPr>
            <p:ph type="ftr" sz="quarter" idx="11"/>
          </p:nvPr>
        </p:nvSpPr>
        <p:spPr/>
        <p:txBody>
          <a:bodyPr/>
          <a:lstStyle/>
          <a:p>
            <a:r>
              <a:rPr lang="en-GB" dirty="0"/>
              <a:t>Footer goes here.</a:t>
            </a:r>
          </a:p>
        </p:txBody>
      </p:sp>
      <p:sp>
        <p:nvSpPr>
          <p:cNvPr id="7" name="Slide Number Placeholder 6">
            <a:extLst>
              <a:ext uri="{FF2B5EF4-FFF2-40B4-BE49-F238E27FC236}">
                <a16:creationId xmlns:a16="http://schemas.microsoft.com/office/drawing/2014/main" id="{EC74CDDE-1A75-B5EA-8ADD-CDC263CB90FD}"/>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9" name="Picture Placeholder 7">
            <a:extLst>
              <a:ext uri="{FF2B5EF4-FFF2-40B4-BE49-F238E27FC236}">
                <a16:creationId xmlns:a16="http://schemas.microsoft.com/office/drawing/2014/main" id="{0129604B-34A0-130A-052B-DFDD6B336F3D}"/>
              </a:ext>
            </a:extLst>
          </p:cNvPr>
          <p:cNvSpPr>
            <a:spLocks noGrp="1"/>
          </p:cNvSpPr>
          <p:nvPr>
            <p:ph type="pic" sz="quarter" idx="15"/>
          </p:nvPr>
        </p:nvSpPr>
        <p:spPr>
          <a:xfrm>
            <a:off x="8680450" y="2743200"/>
            <a:ext cx="3511550" cy="4108451"/>
          </a:xfrm>
        </p:spPr>
        <p:txBody>
          <a:bodyPr/>
          <a:lstStyle/>
          <a:p>
            <a:r>
              <a:rPr lang="en-GB"/>
              <a:t>Click icon to add picture</a:t>
            </a:r>
            <a:endParaRPr lang="en-GB" dirty="0"/>
          </a:p>
        </p:txBody>
      </p:sp>
      <p:sp>
        <p:nvSpPr>
          <p:cNvPr id="4" name="Title 3">
            <a:extLst>
              <a:ext uri="{FF2B5EF4-FFF2-40B4-BE49-F238E27FC236}">
                <a16:creationId xmlns:a16="http://schemas.microsoft.com/office/drawing/2014/main" id="{C4C9CA1A-678C-B077-A23A-695A7C682FA5}"/>
              </a:ext>
            </a:extLst>
          </p:cNvPr>
          <p:cNvSpPr>
            <a:spLocks noGrp="1"/>
          </p:cNvSpPr>
          <p:nvPr>
            <p:ph type="title"/>
          </p:nvPr>
        </p:nvSpPr>
        <p:spPr/>
        <p:txBody>
          <a:bodyPr/>
          <a:lstStyle/>
          <a:p>
            <a:r>
              <a:rPr lang="en-GB"/>
              <a:t>Click to edit Master title style</a:t>
            </a:r>
          </a:p>
        </p:txBody>
      </p:sp>
      <p:sp>
        <p:nvSpPr>
          <p:cNvPr id="2" name="Picture Placeholder 7">
            <a:extLst>
              <a:ext uri="{FF2B5EF4-FFF2-40B4-BE49-F238E27FC236}">
                <a16:creationId xmlns:a16="http://schemas.microsoft.com/office/drawing/2014/main" id="{15843B81-9280-B787-925B-D94E5BB1E76C}"/>
              </a:ext>
            </a:extLst>
          </p:cNvPr>
          <p:cNvSpPr>
            <a:spLocks noGrp="1"/>
          </p:cNvSpPr>
          <p:nvPr>
            <p:ph type="pic" sz="quarter" idx="16"/>
          </p:nvPr>
        </p:nvSpPr>
        <p:spPr>
          <a:xfrm>
            <a:off x="8680450" y="1"/>
            <a:ext cx="3511550" cy="2743200"/>
          </a:xfrm>
        </p:spPr>
        <p:txBody>
          <a:bodyPr/>
          <a:lstStyle/>
          <a:p>
            <a:r>
              <a:rPr lang="en-GB"/>
              <a:t>Click icon to add picture</a:t>
            </a:r>
            <a:endParaRPr lang="en-GB" dirty="0"/>
          </a:p>
        </p:txBody>
      </p:sp>
    </p:spTree>
    <p:extLst>
      <p:ext uri="{BB962C8B-B14F-4D97-AF65-F5344CB8AC3E}">
        <p14:creationId xmlns:p14="http://schemas.microsoft.com/office/powerpoint/2010/main" val="35627240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BD813FA-E1E9-6CE5-DA3B-3550F5132A9A}"/>
              </a:ext>
            </a:extLst>
          </p:cNvPr>
          <p:cNvSpPr>
            <a:spLocks noGrp="1"/>
          </p:cNvSpPr>
          <p:nvPr>
            <p:ph type="dt" sz="half" idx="10"/>
          </p:nvPr>
        </p:nvSpPr>
        <p:spPr>
          <a:xfrm>
            <a:off x="838200" y="6391588"/>
            <a:ext cx="2743200" cy="230248"/>
          </a:xfrm>
          <a:prstGeom prst="rect">
            <a:avLst/>
          </a:prstGeom>
        </p:spPr>
        <p:txBody>
          <a:bodyPr/>
          <a:lstStyle/>
          <a:p>
            <a:endParaRPr lang="en-GB" dirty="0"/>
          </a:p>
        </p:txBody>
      </p:sp>
      <p:sp>
        <p:nvSpPr>
          <p:cNvPr id="4" name="Footer Placeholder 3">
            <a:extLst>
              <a:ext uri="{FF2B5EF4-FFF2-40B4-BE49-F238E27FC236}">
                <a16:creationId xmlns:a16="http://schemas.microsoft.com/office/drawing/2014/main" id="{0CB92480-F2BB-6E4D-0B48-BC5E95A858B5}"/>
              </a:ext>
            </a:extLst>
          </p:cNvPr>
          <p:cNvSpPr>
            <a:spLocks noGrp="1"/>
          </p:cNvSpPr>
          <p:nvPr>
            <p:ph type="ftr" sz="quarter" idx="11"/>
          </p:nvPr>
        </p:nvSpPr>
        <p:spPr/>
        <p:txBody>
          <a:bodyPr/>
          <a:lstStyle/>
          <a:p>
            <a:r>
              <a:rPr lang="en-GB" dirty="0"/>
              <a:t>Footer goes here.</a:t>
            </a:r>
          </a:p>
        </p:txBody>
      </p:sp>
      <p:sp>
        <p:nvSpPr>
          <p:cNvPr id="5" name="Slide Number Placeholder 4">
            <a:extLst>
              <a:ext uri="{FF2B5EF4-FFF2-40B4-BE49-F238E27FC236}">
                <a16:creationId xmlns:a16="http://schemas.microsoft.com/office/drawing/2014/main" id="{40969909-5E9F-D8E9-99CB-822E1C3E1CD4}"/>
              </a:ext>
            </a:extLst>
          </p:cNvPr>
          <p:cNvSpPr>
            <a:spLocks noGrp="1"/>
          </p:cNvSpPr>
          <p:nvPr>
            <p:ph type="sldNum" sz="quarter" idx="12"/>
          </p:nvPr>
        </p:nvSpPr>
        <p:spPr/>
        <p:txBody>
          <a:bodyPr/>
          <a:lstStyle/>
          <a:p>
            <a:fld id="{2737C662-D0ED-4587-B264-5C4F0D975D18}" type="slidenum">
              <a:rPr lang="en-GB" smtClean="0"/>
              <a:t>‹#›</a:t>
            </a:fld>
            <a:endParaRPr lang="en-GB" dirty="0"/>
          </a:p>
        </p:txBody>
      </p:sp>
      <p:sp>
        <p:nvSpPr>
          <p:cNvPr id="2" name="Title 1">
            <a:extLst>
              <a:ext uri="{FF2B5EF4-FFF2-40B4-BE49-F238E27FC236}">
                <a16:creationId xmlns:a16="http://schemas.microsoft.com/office/drawing/2014/main" id="{8560292F-46E5-7C51-F750-22AAB107E973}"/>
              </a:ext>
            </a:extLst>
          </p:cNvPr>
          <p:cNvSpPr>
            <a:spLocks noGrp="1"/>
          </p:cNvSpPr>
          <p:nvPr>
            <p:ph type="title"/>
          </p:nvPr>
        </p:nvSpPr>
        <p:spPr/>
        <p:txBody>
          <a:bodyPr/>
          <a:lstStyle/>
          <a:p>
            <a:r>
              <a:rPr lang="en-GB"/>
              <a:t>Click to edit Master title style</a:t>
            </a:r>
          </a:p>
        </p:txBody>
      </p:sp>
    </p:spTree>
    <p:extLst>
      <p:ext uri="{BB962C8B-B14F-4D97-AF65-F5344CB8AC3E}">
        <p14:creationId xmlns:p14="http://schemas.microsoft.com/office/powerpoint/2010/main" val="426607305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2D5D703-D8EA-9994-BA95-384890B498F7}"/>
              </a:ext>
            </a:extLst>
          </p:cNvPr>
          <p:cNvSpPr>
            <a:spLocks noGrp="1"/>
          </p:cNvSpPr>
          <p:nvPr>
            <p:ph type="ftr" sz="quarter" idx="11"/>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53DCE458-D9A3-4DEA-87B5-6B6AE0C5F74D}"/>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2669626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Message with Im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1A26944-9883-9ACF-5400-2F702B82D504}"/>
              </a:ext>
            </a:extLst>
          </p:cNvPr>
          <p:cNvSpPr/>
          <p:nvPr userDrawn="1"/>
        </p:nvSpPr>
        <p:spPr>
          <a:xfrm>
            <a:off x="8223251" y="0"/>
            <a:ext cx="39687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2ECD5EDD-F44D-E2A4-B31C-712D8B99E8B7}"/>
              </a:ext>
            </a:extLst>
          </p:cNvPr>
          <p:cNvSpPr>
            <a:spLocks noGrp="1"/>
          </p:cNvSpPr>
          <p:nvPr>
            <p:ph type="pic" sz="quarter" idx="14" hasCustomPrompt="1"/>
          </p:nvPr>
        </p:nvSpPr>
        <p:spPr>
          <a:xfrm>
            <a:off x="0" y="-19050"/>
            <a:ext cx="7766050" cy="6877050"/>
          </a:xfrm>
        </p:spPr>
        <p:txBody>
          <a:bodyPr anchor="ctr">
            <a:normAutofit/>
          </a:bodyPr>
          <a:lstStyle>
            <a:lvl1pPr algn="ctr">
              <a:defRPr sz="1400"/>
            </a:lvl1pPr>
          </a:lstStyle>
          <a:p>
            <a:r>
              <a:rPr lang="en-GB" dirty="0"/>
              <a:t>After inserting right click on the image and send to back</a:t>
            </a:r>
          </a:p>
        </p:txBody>
      </p:sp>
      <p:sp>
        <p:nvSpPr>
          <p:cNvPr id="2" name="Title 1">
            <a:extLst>
              <a:ext uri="{FF2B5EF4-FFF2-40B4-BE49-F238E27FC236}">
                <a16:creationId xmlns:a16="http://schemas.microsoft.com/office/drawing/2014/main" id="{7E35D584-0EEB-DF18-6040-C306755CF2C6}"/>
              </a:ext>
            </a:extLst>
          </p:cNvPr>
          <p:cNvSpPr>
            <a:spLocks noGrp="1"/>
          </p:cNvSpPr>
          <p:nvPr>
            <p:ph type="title"/>
          </p:nvPr>
        </p:nvSpPr>
        <p:spPr>
          <a:xfrm>
            <a:off x="8223250" y="2047164"/>
            <a:ext cx="3651250" cy="2061286"/>
          </a:xfrm>
        </p:spPr>
        <p:txBody>
          <a:bodyPr>
            <a:normAutofit/>
          </a:bodyPr>
          <a:lstStyle>
            <a:lvl1pPr>
              <a:defRPr sz="4800"/>
            </a:lvl1pPr>
          </a:lstStyle>
          <a:p>
            <a:r>
              <a:rPr lang="en-US"/>
              <a:t>Click to edit Master title style</a:t>
            </a:r>
            <a:endParaRPr lang="en-GB" dirty="0"/>
          </a:p>
        </p:txBody>
      </p:sp>
      <p:sp>
        <p:nvSpPr>
          <p:cNvPr id="3" name="Footer Placeholder 2">
            <a:extLst>
              <a:ext uri="{FF2B5EF4-FFF2-40B4-BE49-F238E27FC236}">
                <a16:creationId xmlns:a16="http://schemas.microsoft.com/office/drawing/2014/main" id="{D5AE34A6-9330-09DC-1C21-168B521268CA}"/>
              </a:ext>
            </a:extLst>
          </p:cNvPr>
          <p:cNvSpPr>
            <a:spLocks noGrp="1"/>
          </p:cNvSpPr>
          <p:nvPr>
            <p:ph type="ftr" sz="quarter" idx="10"/>
          </p:nvPr>
        </p:nvSpPr>
        <p:spPr/>
        <p:txBody>
          <a:bodyPr/>
          <a:lstStyle/>
          <a:p>
            <a:r>
              <a:rPr lang="en-GB" dirty="0"/>
              <a:t>Footer goes here.</a:t>
            </a:r>
          </a:p>
        </p:txBody>
      </p:sp>
      <p:sp>
        <p:nvSpPr>
          <p:cNvPr id="4" name="Slide Number Placeholder 3">
            <a:extLst>
              <a:ext uri="{FF2B5EF4-FFF2-40B4-BE49-F238E27FC236}">
                <a16:creationId xmlns:a16="http://schemas.microsoft.com/office/drawing/2014/main" id="{8BDBDCCB-998D-EBD0-8BD5-00E7B94ADC54}"/>
              </a:ext>
            </a:extLst>
          </p:cNvPr>
          <p:cNvSpPr>
            <a:spLocks noGrp="1"/>
          </p:cNvSpPr>
          <p:nvPr>
            <p:ph type="sldNum" sz="quarter" idx="11"/>
          </p:nvPr>
        </p:nvSpPr>
        <p:spPr/>
        <p:txBody>
          <a:bodyPr/>
          <a:lstStyle/>
          <a:p>
            <a:fld id="{2737C662-D0ED-4587-B264-5C4F0D975D18}" type="slidenum">
              <a:rPr lang="en-GB" smtClean="0"/>
              <a:pPr/>
              <a:t>‹#›</a:t>
            </a:fld>
            <a:endParaRPr lang="en-GB" dirty="0"/>
          </a:p>
        </p:txBody>
      </p:sp>
      <p:sp>
        <p:nvSpPr>
          <p:cNvPr id="11" name="Text Placeholder 9">
            <a:extLst>
              <a:ext uri="{FF2B5EF4-FFF2-40B4-BE49-F238E27FC236}">
                <a16:creationId xmlns:a16="http://schemas.microsoft.com/office/drawing/2014/main" id="{5DF72ABF-3158-3C09-4A36-943B3A21C0B9}"/>
              </a:ext>
            </a:extLst>
          </p:cNvPr>
          <p:cNvSpPr>
            <a:spLocks noGrp="1"/>
          </p:cNvSpPr>
          <p:nvPr>
            <p:ph type="body" sz="quarter" idx="13"/>
          </p:nvPr>
        </p:nvSpPr>
        <p:spPr>
          <a:xfrm>
            <a:off x="9129713" y="4339989"/>
            <a:ext cx="2743200" cy="1597261"/>
          </a:xfrm>
        </p:spPr>
        <p:txBody>
          <a:bodyPr>
            <a:noAutofit/>
          </a:bodyPr>
          <a:lstStyle>
            <a:lvl1pPr>
              <a:defRPr sz="1600">
                <a:solidFill>
                  <a:schemeClr val="accent1"/>
                </a:solidFill>
              </a:defRPr>
            </a:lvl1pPr>
            <a:lvl2pPr>
              <a:defRPr sz="1600">
                <a:solidFill>
                  <a:schemeClr val="accent1"/>
                </a:solidFill>
              </a:defRPr>
            </a:lvl2pPr>
            <a:lvl3pPr>
              <a:defRPr sz="1600">
                <a:solidFill>
                  <a:schemeClr val="accent1"/>
                </a:solidFill>
              </a:defRPr>
            </a:lvl3pPr>
            <a:lvl4pPr>
              <a:defRPr sz="1600">
                <a:solidFill>
                  <a:schemeClr val="accent1"/>
                </a:solidFill>
              </a:defRPr>
            </a:lvl4pPr>
            <a:lvl5pPr>
              <a:defRPr sz="16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8461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Key Bulle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
                <a:schemeClr val="accent1"/>
              </a:buClr>
              <a:buFont typeface="SLB Sans Light" panose="02000503040000020004" pitchFamily="2" charset="0"/>
              <a:buChar char="→"/>
              <a:defRPr sz="3600" b="0">
                <a:latin typeface="+mj-l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spTree>
    <p:extLst>
      <p:ext uri="{BB962C8B-B14F-4D97-AF65-F5344CB8AC3E}">
        <p14:creationId xmlns:p14="http://schemas.microsoft.com/office/powerpoint/2010/main" val="4224516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Key Bullet Blue">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3C7488-E944-893A-2043-FE9944331A88}"/>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DBF2DF58-EADB-C5F8-3EAC-9FF5ADA7F7A0}"/>
              </a:ext>
            </a:extLst>
          </p:cNvPr>
          <p:cNvSpPr>
            <a:spLocks noGrp="1"/>
          </p:cNvSpPr>
          <p:nvPr>
            <p:ph type="title"/>
          </p:nvPr>
        </p:nvSpPr>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3F25642E-CCE2-D55D-2F53-B151D5C4D160}"/>
              </a:ext>
            </a:extLst>
          </p:cNvPr>
          <p:cNvSpPr>
            <a:spLocks noGrp="1"/>
          </p:cNvSpPr>
          <p:nvPr>
            <p:ph idx="1"/>
          </p:nvPr>
        </p:nvSpPr>
        <p:spPr/>
        <p:txBody>
          <a:bodyPr/>
          <a:lstStyle>
            <a:lvl1pPr marL="571500" indent="-571500">
              <a:spcBef>
                <a:spcPts val="1200"/>
              </a:spcBef>
              <a:spcAft>
                <a:spcPts val="1200"/>
              </a:spcAft>
              <a:buClrTx/>
              <a:buFont typeface="SLB Sans Light" panose="02000503040000020004" pitchFamily="2" charset="0"/>
              <a:buChar char="→"/>
              <a:defRPr sz="3600" b="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5B8790F8-CB43-47FE-AE71-AD955D0601A1}"/>
              </a:ext>
            </a:extLst>
          </p:cNvPr>
          <p:cNvSpPr>
            <a:spLocks noGrp="1"/>
          </p:cNvSpPr>
          <p:nvPr>
            <p:ph type="ftr" sz="quarter" idx="11"/>
          </p:nvPr>
        </p:nvSpPr>
        <p:spPr/>
        <p:txBody>
          <a:bodyPr/>
          <a:lstStyle/>
          <a:p>
            <a:r>
              <a:rPr lang="en-GB" dirty="0"/>
              <a:t>Footer goes here.</a:t>
            </a:r>
          </a:p>
        </p:txBody>
      </p:sp>
      <p:sp>
        <p:nvSpPr>
          <p:cNvPr id="6" name="Slide Number Placeholder 5">
            <a:extLst>
              <a:ext uri="{FF2B5EF4-FFF2-40B4-BE49-F238E27FC236}">
                <a16:creationId xmlns:a16="http://schemas.microsoft.com/office/drawing/2014/main" id="{B35DC8C2-E17A-F7E1-D95A-5F79A6F13723}"/>
              </a:ext>
            </a:extLst>
          </p:cNvPr>
          <p:cNvSpPr>
            <a:spLocks noGrp="1"/>
          </p:cNvSpPr>
          <p:nvPr>
            <p:ph type="sldNum" sz="quarter" idx="12"/>
          </p:nvPr>
        </p:nvSpPr>
        <p:spPr/>
        <p:txBody>
          <a:bodyPr/>
          <a:lstStyle/>
          <a:p>
            <a:fld id="{2737C662-D0ED-4587-B264-5C4F0D975D18}" type="slidenum">
              <a:rPr lang="en-GB" smtClean="0"/>
              <a:t>‹#›</a:t>
            </a:fld>
            <a:endParaRPr lang="en-GB" dirty="0"/>
          </a:p>
        </p:txBody>
      </p:sp>
      <p:pic>
        <p:nvPicPr>
          <p:cNvPr id="4" name="Graphic 3">
            <a:extLst>
              <a:ext uri="{FF2B5EF4-FFF2-40B4-BE49-F238E27FC236}">
                <a16:creationId xmlns:a16="http://schemas.microsoft.com/office/drawing/2014/main" id="{3A8ADEEA-C976-6343-E015-561A8666011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221775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image" Target="../media/image4.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theme" Target="../theme/theme2.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9" name="Graphic 8">
            <a:extLst>
              <a:ext uri="{FF2B5EF4-FFF2-40B4-BE49-F238E27FC236}">
                <a16:creationId xmlns:a16="http://schemas.microsoft.com/office/drawing/2014/main" id="{A9DCADAA-AE45-1053-A04D-8E58E58654FE}"/>
              </a:ext>
            </a:extLst>
          </p:cNvPr>
          <p:cNvPicPr>
            <a:picLocks noChangeAspect="1"/>
          </p:cNvPicPr>
          <p:nvPr userDrawn="1"/>
        </p:nvPicPr>
        <p:blipFill>
          <a:blip r:embed="rId36" cstate="screen">
            <a:extLst>
              <a:ext uri="{28A0092B-C50C-407E-A947-70E740481C1C}">
                <a14:useLocalDpi xmlns:a14="http://schemas.microsoft.com/office/drawing/2010/main"/>
              </a:ext>
              <a:ext uri="{96DAC541-7B7A-43D3-8B79-37D633B846F1}">
                <asvg:svgBlip xmlns:asvg="http://schemas.microsoft.com/office/drawing/2016/SVG/main" r:embed="rId37"/>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287795507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787" r:id="rId3"/>
    <p:sldLayoutId id="2147483788" r:id="rId4"/>
    <p:sldLayoutId id="2147483686" r:id="rId5"/>
    <p:sldLayoutId id="2147483789"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 id="2147483702" r:id="rId22"/>
    <p:sldLayoutId id="2147483703" r:id="rId23"/>
    <p:sldLayoutId id="2147483704" r:id="rId24"/>
    <p:sldLayoutId id="2147483705" r:id="rId25"/>
    <p:sldLayoutId id="2147483706" r:id="rId26"/>
    <p:sldLayoutId id="2147483707" r:id="rId27"/>
    <p:sldLayoutId id="2147483708" r:id="rId28"/>
    <p:sldLayoutId id="2147483709" r:id="rId29"/>
    <p:sldLayoutId id="2147483710" r:id="rId30"/>
    <p:sldLayoutId id="2147483711" r:id="rId31"/>
    <p:sldLayoutId id="2147483714" r:id="rId32"/>
    <p:sldLayoutId id="2147483712" r:id="rId33"/>
    <p:sldLayoutId id="2147483715" r:id="rId34"/>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tx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tx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tx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9EABB9-5766-FE25-E328-FE5B7131BF60}"/>
              </a:ext>
            </a:extLst>
          </p:cNvPr>
          <p:cNvSpPr/>
          <p:nvPr userDrawn="1"/>
        </p:nvSpPr>
        <p:spPr>
          <a:xfrm>
            <a:off x="0" y="0"/>
            <a:ext cx="410845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ABDE3E0C-92A3-427B-ED53-25D02A3C956C}"/>
              </a:ext>
            </a:extLst>
          </p:cNvPr>
          <p:cNvSpPr>
            <a:spLocks noGrp="1"/>
          </p:cNvSpPr>
          <p:nvPr>
            <p:ph type="title"/>
          </p:nvPr>
        </p:nvSpPr>
        <p:spPr>
          <a:xfrm>
            <a:off x="457200" y="412363"/>
            <a:ext cx="3200400" cy="3696087"/>
          </a:xfrm>
          <a:prstGeom prst="rect">
            <a:avLst/>
          </a:prstGeom>
        </p:spPr>
        <p:txBody>
          <a:bodyPr vert="horz" lIns="0" tIns="0" rIns="0" bIns="0" rtlCol="0" anchor="t">
            <a:no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368FA5F5-A6F4-83D6-C2D2-CBF04F8F21BA}"/>
              </a:ext>
            </a:extLst>
          </p:cNvPr>
          <p:cNvSpPr>
            <a:spLocks noGrp="1"/>
          </p:cNvSpPr>
          <p:nvPr>
            <p:ph type="body" idx="1"/>
          </p:nvPr>
        </p:nvSpPr>
        <p:spPr>
          <a:xfrm>
            <a:off x="4576042" y="422313"/>
            <a:ext cx="7296870" cy="5514937"/>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Footer Placeholder 4">
            <a:extLst>
              <a:ext uri="{FF2B5EF4-FFF2-40B4-BE49-F238E27FC236}">
                <a16:creationId xmlns:a16="http://schemas.microsoft.com/office/drawing/2014/main" id="{B512F1DC-96E6-798D-E5E3-433DC019F114}"/>
              </a:ext>
            </a:extLst>
          </p:cNvPr>
          <p:cNvSpPr>
            <a:spLocks noGrp="1"/>
          </p:cNvSpPr>
          <p:nvPr>
            <p:ph type="ftr" sz="quarter" idx="3"/>
          </p:nvPr>
        </p:nvSpPr>
        <p:spPr>
          <a:xfrm>
            <a:off x="1828435" y="6391587"/>
            <a:ext cx="9367616" cy="249859"/>
          </a:xfrm>
          <a:prstGeom prst="rect">
            <a:avLst/>
          </a:prstGeom>
        </p:spPr>
        <p:txBody>
          <a:bodyPr vert="horz" lIns="0" tIns="0" rIns="0" bIns="0" rtlCol="0" anchor="b">
            <a:noAutofit/>
          </a:bodyPr>
          <a:lstStyle>
            <a:lvl1pPr algn="r">
              <a:defRPr sz="1000">
                <a:solidFill>
                  <a:schemeClr val="bg2">
                    <a:lumMod val="75000"/>
                  </a:schemeClr>
                </a:solidFill>
              </a:defRPr>
            </a:lvl1pPr>
          </a:lstStyle>
          <a:p>
            <a:r>
              <a:rPr lang="en-GB" dirty="0"/>
              <a:t>Footer goes here.</a:t>
            </a:r>
          </a:p>
        </p:txBody>
      </p:sp>
      <p:sp>
        <p:nvSpPr>
          <p:cNvPr id="6" name="Slide Number Placeholder 5">
            <a:extLst>
              <a:ext uri="{FF2B5EF4-FFF2-40B4-BE49-F238E27FC236}">
                <a16:creationId xmlns:a16="http://schemas.microsoft.com/office/drawing/2014/main" id="{316CEF17-E52C-6D06-E631-5CAE7673046D}"/>
              </a:ext>
            </a:extLst>
          </p:cNvPr>
          <p:cNvSpPr>
            <a:spLocks noGrp="1"/>
          </p:cNvSpPr>
          <p:nvPr>
            <p:ph type="sldNum" sz="quarter" idx="4"/>
          </p:nvPr>
        </p:nvSpPr>
        <p:spPr>
          <a:xfrm>
            <a:off x="11188701" y="6411198"/>
            <a:ext cx="684212" cy="230248"/>
          </a:xfrm>
          <a:prstGeom prst="rect">
            <a:avLst/>
          </a:prstGeom>
        </p:spPr>
        <p:txBody>
          <a:bodyPr vert="horz" lIns="0" tIns="0" rIns="0" bIns="0" rtlCol="0" anchor="b">
            <a:noAutofit/>
          </a:bodyPr>
          <a:lstStyle>
            <a:lvl1pPr algn="r">
              <a:defRPr sz="1000">
                <a:solidFill>
                  <a:schemeClr val="bg2">
                    <a:lumMod val="75000"/>
                  </a:schemeClr>
                </a:solidFill>
              </a:defRPr>
            </a:lvl1pPr>
          </a:lstStyle>
          <a:p>
            <a:fld id="{2737C662-D0ED-4587-B264-5C4F0D975D18}" type="slidenum">
              <a:rPr lang="en-GB" smtClean="0"/>
              <a:pPr/>
              <a:t>‹#›</a:t>
            </a:fld>
            <a:endParaRPr lang="en-GB" dirty="0"/>
          </a:p>
        </p:txBody>
      </p:sp>
      <p:pic>
        <p:nvPicPr>
          <p:cNvPr id="7" name="Graphic 6">
            <a:extLst>
              <a:ext uri="{FF2B5EF4-FFF2-40B4-BE49-F238E27FC236}">
                <a16:creationId xmlns:a16="http://schemas.microsoft.com/office/drawing/2014/main" id="{66A9A6DF-3763-3CCF-90BF-390EEEDB4D55}"/>
              </a:ext>
            </a:extLst>
          </p:cNvPr>
          <p:cNvPicPr>
            <a:picLocks noChangeAspect="1"/>
          </p:cNvPicPr>
          <p:nvPr userDrawn="1"/>
        </p:nvPicPr>
        <p:blipFill>
          <a:blip r:embed="rId34" cstate="screen">
            <a:extLst>
              <a:ext uri="{28A0092B-C50C-407E-A947-70E740481C1C}">
                <a14:useLocalDpi xmlns:a14="http://schemas.microsoft.com/office/drawing/2010/main"/>
              </a:ext>
              <a:ext uri="{96DAC541-7B7A-43D3-8B79-37D633B846F1}">
                <asvg:svgBlip xmlns:asvg="http://schemas.microsoft.com/office/drawing/2016/SVG/main" r:embed="rId35"/>
              </a:ext>
            </a:extLst>
          </a:blip>
          <a:stretch>
            <a:fillRect/>
          </a:stretch>
        </p:blipFill>
        <p:spPr>
          <a:xfrm>
            <a:off x="297112" y="5683251"/>
            <a:ext cx="1240572" cy="872814"/>
          </a:xfrm>
          <a:prstGeom prst="rect">
            <a:avLst/>
          </a:prstGeom>
        </p:spPr>
      </p:pic>
    </p:spTree>
    <p:extLst>
      <p:ext uri="{BB962C8B-B14F-4D97-AF65-F5344CB8AC3E}">
        <p14:creationId xmlns:p14="http://schemas.microsoft.com/office/powerpoint/2010/main" val="463044083"/>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90" r:id="rId3"/>
    <p:sldLayoutId id="2147483791" r:id="rId4"/>
    <p:sldLayoutId id="2147483719" r:id="rId5"/>
    <p:sldLayoutId id="2147483792"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 id="2147483732" r:id="rId19"/>
    <p:sldLayoutId id="2147483733" r:id="rId20"/>
    <p:sldLayoutId id="2147483734" r:id="rId21"/>
    <p:sldLayoutId id="2147483735" r:id="rId22"/>
    <p:sldLayoutId id="2147483736" r:id="rId23"/>
    <p:sldLayoutId id="2147483737" r:id="rId24"/>
    <p:sldLayoutId id="2147483738" r:id="rId25"/>
    <p:sldLayoutId id="2147483739" r:id="rId26"/>
    <p:sldLayoutId id="2147483740" r:id="rId27"/>
    <p:sldLayoutId id="2147483741" r:id="rId28"/>
    <p:sldLayoutId id="2147483742" r:id="rId29"/>
    <p:sldLayoutId id="2147483743" r:id="rId30"/>
    <p:sldLayoutId id="2147483744" r:id="rId31"/>
    <p:sldLayoutId id="2147483745" r:id="rId32"/>
  </p:sldLayoutIdLst>
  <p:hf hdr="0" ftr="0" dt="0"/>
  <p:txStyles>
    <p:title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p:titleStyle>
    <p:bodyStyle>
      <a:lvl1pPr marL="0" indent="0" algn="l" defTabSz="914400" rtl="0" eaLnBrk="1" latinLnBrk="0" hangingPunct="1">
        <a:lnSpc>
          <a:spcPct val="95000"/>
        </a:lnSpc>
        <a:spcBef>
          <a:spcPts val="600"/>
        </a:spcBef>
        <a:spcAft>
          <a:spcPts val="600"/>
        </a:spcAft>
        <a:buFont typeface="Arial" panose="020B0604020202020204" pitchFamily="34" charset="0"/>
        <a:buNone/>
        <a:defRPr sz="2000" b="1" i="0" kern="1200">
          <a:solidFill>
            <a:schemeClr val="accent1"/>
          </a:solidFill>
          <a:latin typeface="SLB Sans" panose="02000503040000020004" pitchFamily="2" charset="0"/>
          <a:ea typeface="+mn-ea"/>
          <a:cs typeface="+mn-cs"/>
        </a:defRPr>
      </a:lvl1pPr>
      <a:lvl2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2pPr>
      <a:lvl3pPr marL="342900" indent="-342900" algn="l" defTabSz="914400" rtl="0" eaLnBrk="1" latinLnBrk="0" hangingPunct="1">
        <a:lnSpc>
          <a:spcPct val="95000"/>
        </a:lnSpc>
        <a:spcBef>
          <a:spcPts val="0"/>
        </a:spcBef>
        <a:spcAft>
          <a:spcPts val="600"/>
        </a:spcAft>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lvl3pPr>
      <a:lvl4pPr marL="684000" indent="-342000" algn="l" defTabSz="914400" rtl="0" eaLnBrk="1" latinLnBrk="0" hangingPunct="1">
        <a:lnSpc>
          <a:spcPct val="95000"/>
        </a:lnSpc>
        <a:spcBef>
          <a:spcPts val="0"/>
        </a:spcBef>
        <a:spcAft>
          <a:spcPts val="600"/>
        </a:spcAft>
        <a:buFont typeface="SLB Sans Book" panose="02000503040000020004" pitchFamily="2" charset="0"/>
        <a:buChar char="−"/>
        <a:tabLst/>
        <a:defRPr sz="1800" b="0" kern="1200">
          <a:solidFill>
            <a:schemeClr val="accent1"/>
          </a:solidFill>
          <a:latin typeface="SLB Sans Book" panose="02000503040000020004" pitchFamily="2" charset="0"/>
          <a:ea typeface="+mn-ea"/>
          <a:cs typeface="+mn-cs"/>
        </a:defRPr>
      </a:lvl4pPr>
      <a:lvl5pPr marL="0" indent="0" algn="l" defTabSz="914400" rtl="0" eaLnBrk="1" latinLnBrk="0" hangingPunct="1">
        <a:lnSpc>
          <a:spcPct val="95000"/>
        </a:lnSpc>
        <a:spcBef>
          <a:spcPts val="600"/>
        </a:spcBef>
        <a:spcAft>
          <a:spcPts val="600"/>
        </a:spcAft>
        <a:buFont typeface="Arial" panose="020B0604020202020204" pitchFamily="34" charset="0"/>
        <a:buNone/>
        <a:defRPr sz="2000" b="0" kern="1200">
          <a:solidFill>
            <a:schemeClr val="accent1"/>
          </a:solidFill>
          <a:latin typeface="SLB Sans Book" panose="0200050304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2">
          <p15:clr>
            <a:srgbClr val="F26B43"/>
          </p15:clr>
        </p15:guide>
        <p15:guide id="2" pos="288">
          <p15:clr>
            <a:srgbClr val="F26B43"/>
          </p15:clr>
        </p15:guide>
        <p15:guide id="3" pos="7479">
          <p15:clr>
            <a:srgbClr val="F26B43"/>
          </p15:clr>
        </p15:guide>
        <p15:guide id="4" pos="4028">
          <p15:clr>
            <a:srgbClr val="F26B43"/>
          </p15:clr>
        </p15:guide>
        <p15:guide id="5" pos="2588">
          <p15:clr>
            <a:srgbClr val="F26B43"/>
          </p15:clr>
        </p15:guide>
        <p15:guide id="6" pos="5180">
          <p15:clr>
            <a:srgbClr val="F26B43"/>
          </p15:clr>
        </p15:guide>
        <p15:guide id="7" orient="horz" pos="288">
          <p15:clr>
            <a:srgbClr val="F26B43"/>
          </p15:clr>
        </p15:guide>
        <p15:guide id="10" orient="horz" pos="4028">
          <p15:clr>
            <a:srgbClr val="F26B43"/>
          </p15:clr>
        </p15:guide>
        <p15:guide id="11" orient="horz" pos="1436">
          <p15:clr>
            <a:srgbClr val="F26B43"/>
          </p15:clr>
        </p15:guide>
        <p15:guide id="12" orient="horz" pos="1152">
          <p15:clr>
            <a:srgbClr val="F26B43"/>
          </p15:clr>
        </p15:guide>
        <p15:guide id="13" orient="horz" pos="867">
          <p15:clr>
            <a:srgbClr val="F26B43"/>
          </p15:clr>
        </p15:guide>
        <p15:guide id="14" orient="horz" pos="576">
          <p15:clr>
            <a:srgbClr val="F26B43"/>
          </p15:clr>
        </p15:guide>
        <p15:guide id="15" orient="horz" pos="1728">
          <p15:clr>
            <a:srgbClr val="F26B43"/>
          </p15:clr>
        </p15:guide>
        <p15:guide id="16" orient="horz" pos="2302">
          <p15:clr>
            <a:srgbClr val="F26B43"/>
          </p15:clr>
        </p15:guide>
        <p15:guide id="17" orient="horz" pos="2588">
          <p15:clr>
            <a:srgbClr val="F26B43"/>
          </p15:clr>
        </p15:guide>
        <p15:guide id="18" orient="horz" pos="2878">
          <p15:clr>
            <a:srgbClr val="F26B43"/>
          </p15:clr>
        </p15:guide>
        <p15:guide id="19" orient="horz" pos="3164">
          <p15:clr>
            <a:srgbClr val="F26B43"/>
          </p15:clr>
        </p15:guide>
        <p15:guide id="20" orient="horz" pos="3454">
          <p15:clr>
            <a:srgbClr val="F26B43"/>
          </p15:clr>
        </p15:guide>
        <p15:guide id="21" orient="horz" pos="3740">
          <p15:clr>
            <a:srgbClr val="F26B43"/>
          </p15:clr>
        </p15:guide>
        <p15:guide id="22" pos="6903">
          <p15:clr>
            <a:srgbClr val="F26B43"/>
          </p15:clr>
        </p15:guide>
        <p15:guide id="23" pos="6620">
          <p15:clr>
            <a:srgbClr val="F26B43"/>
          </p15:clr>
        </p15:guide>
        <p15:guide id="24" pos="6327">
          <p15:clr>
            <a:srgbClr val="F26B43"/>
          </p15:clr>
        </p15:guide>
        <p15:guide id="25" pos="6044">
          <p15:clr>
            <a:srgbClr val="F26B43"/>
          </p15:clr>
        </p15:guide>
        <p15:guide id="26" pos="5751">
          <p15:clr>
            <a:srgbClr val="F26B43"/>
          </p15:clr>
        </p15:guide>
        <p15:guide id="27" pos="5468">
          <p15:clr>
            <a:srgbClr val="F26B43"/>
          </p15:clr>
        </p15:guide>
        <p15:guide id="28" pos="576">
          <p15:clr>
            <a:srgbClr val="F26B43"/>
          </p15:clr>
        </p15:guide>
        <p15:guide id="29" pos="864">
          <p15:clr>
            <a:srgbClr val="F26B43"/>
          </p15:clr>
        </p15:guide>
        <p15:guide id="30" pos="1152">
          <p15:clr>
            <a:srgbClr val="F26B43"/>
          </p15:clr>
        </p15:guide>
        <p15:guide id="31" pos="1436">
          <p15:clr>
            <a:srgbClr val="F26B43"/>
          </p15:clr>
        </p15:guide>
        <p15:guide id="32" pos="1728">
          <p15:clr>
            <a:srgbClr val="F26B43"/>
          </p15:clr>
        </p15:guide>
        <p15:guide id="33" pos="2012">
          <p15:clr>
            <a:srgbClr val="F26B43"/>
          </p15:clr>
        </p15:guide>
        <p15:guide id="34" pos="2304">
          <p15:clr>
            <a:srgbClr val="F26B43"/>
          </p15:clr>
        </p15:guide>
        <p15:guide id="35" pos="2880">
          <p15:clr>
            <a:srgbClr val="F26B43"/>
          </p15:clr>
        </p15:guide>
        <p15:guide id="36" pos="3164">
          <p15:clr>
            <a:srgbClr val="F26B43"/>
          </p15:clr>
        </p15:guide>
        <p15:guide id="37" pos="3454">
          <p15:clr>
            <a:srgbClr val="F26B43"/>
          </p15:clr>
        </p15:guide>
        <p15:guide id="38" pos="3740">
          <p15:clr>
            <a:srgbClr val="F26B43"/>
          </p15:clr>
        </p15:guide>
        <p15:guide id="39" pos="4316">
          <p15:clr>
            <a:srgbClr val="F26B43"/>
          </p15:clr>
        </p15:guide>
        <p15:guide id="40" pos="4599">
          <p15:clr>
            <a:srgbClr val="F26B43"/>
          </p15:clr>
        </p15:guide>
        <p15:guide id="41" pos="4892">
          <p15:clr>
            <a:srgbClr val="F26B43"/>
          </p15:clr>
        </p15:guide>
        <p15:guide id="42" pos="71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7.xml"/><Relationship Id="rId5" Type="http://schemas.openxmlformats.org/officeDocument/2006/relationships/hyperlink" Target="https://www.mongodb.com/pt-br/docs/drivers/csharp/current/quick-start/" TargetMode="Externa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7.xml"/><Relationship Id="rId5" Type="http://schemas.openxmlformats.org/officeDocument/2006/relationships/hyperlink" Target="https://www.mongodb.com/pt-br/docs/drivers/csharp/current/fundamentals/connection/connect/" TargetMode="Externa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7.xml"/><Relationship Id="rId5" Type="http://schemas.openxmlformats.org/officeDocument/2006/relationships/hyperlink" Target="https://www.mongodb.com/pt-br/docs/drivers/csharp/current/fundamentals/bson/" TargetMode="Externa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7.xml"/><Relationship Id="rId5" Type="http://schemas.openxmlformats.org/officeDocument/2006/relationships/hyperlink" Target="https://www.mongodb.com/pt-br/docs/drivers/csharp/current/fundamentals/serialization/poco/" TargetMode="External"/><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hyperlink" Target="https://www.mongodb.com/pt-br/docs/drivers/csharp/current/fundamentals/serialization/poco/" TargetMode="External"/><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read-operations/retrieve/" TargetMode="External"/><Relationship Id="rId2" Type="http://schemas.openxmlformats.org/officeDocument/2006/relationships/notesSlide" Target="../notesSlides/notesSlide17.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read-operations/retrieve/"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write-operations/insert/" TargetMode="External"/><Relationship Id="rId2" Type="http://schemas.openxmlformats.org/officeDocument/2006/relationships/notesSlide" Target="../notesSlides/notesSlide19.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write-operations/update-one/" TargetMode="External"/><Relationship Id="rId2" Type="http://schemas.openxmlformats.org/officeDocument/2006/relationships/notesSlide" Target="../notesSlides/notesSlide20.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write-operations/update-one/" TargetMode="External"/><Relationship Id="rId2" Type="http://schemas.openxmlformats.org/officeDocument/2006/relationships/notesSlide" Target="../notesSlides/notesSlide21.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hyperlink" Target="https://www.mongodb.com/pt-br/docs/drivers/csharp/current/fundamentals/crud/write-operations/delete/" TargetMode="External"/><Relationship Id="rId2" Type="http://schemas.openxmlformats.org/officeDocument/2006/relationships/notesSlide" Target="../notesSlides/notesSlide22.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s://www.mongodb.com/pt-br/docs/drivers/csharp/current/fundamentals/transactions/" TargetMode="External"/><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hyperlink" Target="https://www.mongodb.com/pt-br/docs/drivers/csharp/current/fundamentals/aggregation/" TargetMode="External"/><Relationship Id="rId2" Type="http://schemas.openxmlformats.org/officeDocument/2006/relationships/notesSlide" Target="../notesSlides/notesSlide24.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hyperlink" Target="https://www.mongodb.com/pt-br/docs/drivers/csharp/current/fundamentals/linq/#-lookup" TargetMode="External"/><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hyperlink" Target="https://www.mongodb.com/pt-br/docs/drivers/csharp/current/fundamentals/aggregation/" TargetMode="External"/><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hyperlink" Target="https://www.mongodb.com/pt-br/docs/drivers/csharp/current/fundamentals/aggregation/" TargetMode="External"/><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hyperlink" Target="https://www.mongodb.com/pt-br/docs/drivers/csharp/current/fundamentals/indexes/#query-coverage-and-performance" TargetMode="External"/><Relationship Id="rId2" Type="http://schemas.openxmlformats.org/officeDocument/2006/relationships/notesSlide" Target="../notesSlides/notesSlide28.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7.xml"/><Relationship Id="rId5" Type="http://schemas.openxmlformats.org/officeDocument/2006/relationships/hyperlink" Target="https://www.mongodb.com/docs/manual/data-modeling/" TargetMode="External"/><Relationship Id="rId4" Type="http://schemas.openxmlformats.org/officeDocument/2006/relationships/image" Target="../media/image7.svg"/></Relationships>
</file>

<file path=ppt/slides/_rels/slide30.xml.rels><?xml version="1.0" encoding="UTF-8" standalone="yes"?>
<Relationships xmlns="http://schemas.openxmlformats.org/package/2006/relationships"><Relationship Id="rId3" Type="http://schemas.openxmlformats.org/officeDocument/2006/relationships/hyperlink" Target="https://www.mongodb.com/pt-br/docs/drivers/csharp/current/fundamentals/indexes/#query-coverage-and-performance" TargetMode="External"/><Relationship Id="rId2" Type="http://schemas.openxmlformats.org/officeDocument/2006/relationships/notesSlide" Target="../notesSlides/notesSlide29.xml"/><Relationship Id="rId1" Type="http://schemas.openxmlformats.org/officeDocument/2006/relationships/slideLayout" Target="../slideLayouts/slideLayout27.xml"/><Relationship Id="rId5" Type="http://schemas.openxmlformats.org/officeDocument/2006/relationships/image" Target="../media/image7.sv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7.xml"/><Relationship Id="rId5" Type="http://schemas.openxmlformats.org/officeDocument/2006/relationships/hyperlink" Target="https://www.mongodb.com/docs/manual/core/schema-validation/" TargetMode="Externa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7.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11F55-7040-DD84-96B1-AE275D383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35D49-15CB-DA4D-E6BD-AE216151C0CA}"/>
              </a:ext>
            </a:extLst>
          </p:cNvPr>
          <p:cNvSpPr>
            <a:spLocks noGrp="1"/>
          </p:cNvSpPr>
          <p:nvPr>
            <p:ph type="ctrTitle"/>
          </p:nvPr>
        </p:nvSpPr>
        <p:spPr>
          <a:xfrm>
            <a:off x="457200" y="693888"/>
            <a:ext cx="9144000" cy="1065901"/>
          </a:xfrm>
        </p:spPr>
        <p:txBody>
          <a:bodyPr anchor="t"/>
          <a:lstStyle/>
          <a:p>
            <a:r>
              <a:rPr lang="en-US" sz="7200" b="1" noProof="0" dirty="0"/>
              <a:t>MongoDB – Training</a:t>
            </a:r>
            <a:br>
              <a:rPr lang="en-US" sz="7200" b="1" noProof="0" dirty="0"/>
            </a:br>
            <a:endParaRPr lang="en-US" sz="4600" b="1" noProof="0" dirty="0"/>
          </a:p>
        </p:txBody>
      </p:sp>
      <p:sp>
        <p:nvSpPr>
          <p:cNvPr id="7" name="Subtitle 6">
            <a:extLst>
              <a:ext uri="{FF2B5EF4-FFF2-40B4-BE49-F238E27FC236}">
                <a16:creationId xmlns:a16="http://schemas.microsoft.com/office/drawing/2014/main" id="{F42CD75D-3B3F-BC73-34D2-91F8A49A93D7}"/>
              </a:ext>
            </a:extLst>
          </p:cNvPr>
          <p:cNvSpPr>
            <a:spLocks noGrp="1"/>
          </p:cNvSpPr>
          <p:nvPr>
            <p:ph type="subTitle" idx="1"/>
          </p:nvPr>
        </p:nvSpPr>
        <p:spPr>
          <a:xfrm>
            <a:off x="638355" y="6151711"/>
            <a:ext cx="9144000" cy="292388"/>
          </a:xfrm>
        </p:spPr>
        <p:txBody>
          <a:bodyPr/>
          <a:lstStyle/>
          <a:p>
            <a:r>
              <a:rPr lang="en-US" noProof="0" dirty="0"/>
              <a:t>Session 3</a:t>
            </a:r>
          </a:p>
        </p:txBody>
      </p:sp>
      <p:sp>
        <p:nvSpPr>
          <p:cNvPr id="3" name="TextBox 2">
            <a:extLst>
              <a:ext uri="{FF2B5EF4-FFF2-40B4-BE49-F238E27FC236}">
                <a16:creationId xmlns:a16="http://schemas.microsoft.com/office/drawing/2014/main" id="{C57469EE-93C7-142C-F5E6-65F385190B34}"/>
              </a:ext>
            </a:extLst>
          </p:cNvPr>
          <p:cNvSpPr txBox="1"/>
          <p:nvPr/>
        </p:nvSpPr>
        <p:spPr>
          <a:xfrm>
            <a:off x="1406107" y="2973097"/>
            <a:ext cx="4063041" cy="861774"/>
          </a:xfrm>
          <a:prstGeom prst="rect">
            <a:avLst/>
          </a:prstGeom>
        </p:spPr>
        <p:txBody>
          <a:bodyPr vert="horz" wrap="square" lIns="0" tIns="0" rIns="0" bIns="0" rtlCol="0">
            <a:spAutoFit/>
          </a:bodyPr>
          <a:lstStyle/>
          <a:p>
            <a:pPr algn="l"/>
            <a:r>
              <a:rPr lang="en-US" sz="2800" b="1" noProof="0" dirty="0">
                <a:solidFill>
                  <a:schemeClr val="accent1"/>
                </a:solidFill>
                <a:latin typeface="+mj-lt"/>
                <a:ea typeface="+mj-ea"/>
                <a:cs typeface="+mj-cs"/>
              </a:rPr>
              <a:t>Presented by:</a:t>
            </a:r>
          </a:p>
          <a:p>
            <a:pPr algn="l"/>
            <a:r>
              <a:rPr lang="en-US" sz="2800" b="1" noProof="0" dirty="0">
                <a:solidFill>
                  <a:schemeClr val="accent1"/>
                </a:solidFill>
                <a:latin typeface="+mj-lt"/>
                <a:ea typeface="+mj-ea"/>
                <a:cs typeface="+mj-cs"/>
              </a:rPr>
              <a:t>Christian Leite Dias</a:t>
            </a:r>
          </a:p>
        </p:txBody>
      </p:sp>
    </p:spTree>
    <p:extLst>
      <p:ext uri="{BB962C8B-B14F-4D97-AF65-F5344CB8AC3E}">
        <p14:creationId xmlns:p14="http://schemas.microsoft.com/office/powerpoint/2010/main" val="235336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DF92A-3B47-D1CB-604F-749B4C6B973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880E5A6-C778-6F4D-CC51-8B156FB77E2A}"/>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10</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E892DB4-866A-A930-D011-3D84DFB8BA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F327825-A009-471F-F595-EAF0BB6BFB2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630C1986-A9AF-3B7B-6A0E-5EEB270008E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3" name="TextBox 2">
            <a:extLst>
              <a:ext uri="{FF2B5EF4-FFF2-40B4-BE49-F238E27FC236}">
                <a16:creationId xmlns:a16="http://schemas.microsoft.com/office/drawing/2014/main" id="{CB93D079-2EA8-9906-D286-790212BD4D56}"/>
              </a:ext>
            </a:extLst>
          </p:cNvPr>
          <p:cNvSpPr txBox="1"/>
          <p:nvPr/>
        </p:nvSpPr>
        <p:spPr>
          <a:xfrm>
            <a:off x="853834" y="2318028"/>
            <a:ext cx="10484331" cy="1415772"/>
          </a:xfrm>
          <a:prstGeom prst="rect">
            <a:avLst/>
          </a:prstGeom>
          <a:solidFill>
            <a:srgbClr val="2E2E2E"/>
          </a:solidFill>
        </p:spPr>
        <p:txBody>
          <a:bodyPr vert="horz" wrap="square" lIns="182880" tIns="91440" rIns="0" bIns="91440" rtlCol="0">
            <a:spAutoFit/>
          </a:bodyPr>
          <a:lstStyle/>
          <a:p>
            <a:r>
              <a:rPr lang="en-US" sz="1600" noProof="0" dirty="0">
                <a:solidFill>
                  <a:srgbClr val="FF9933"/>
                </a:solidFill>
                <a:latin typeface="Consolas" panose="020B0609020204030204" pitchFamily="49" charset="0"/>
              </a:rPr>
              <a:t>category</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”string”</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enum</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“electronics”</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clothings</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“books”</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“home”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“Category must be one of the predefined values.”</a:t>
            </a:r>
          </a:p>
          <a:p>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50427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6FBCD-B49F-710D-1BA9-B0913A9E52EE}"/>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52667D2B-04B6-4310-7ADF-975C01B4E7F7}"/>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11</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5A0FD54-9F15-6FAE-3A53-3A332D253FA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A9E45AE-0ECE-C0E5-0D13-DA4AD2C6344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C54F2E3-83BE-A9E5-1C66-613BAC56377E}"/>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4" name="TextBox 3">
            <a:extLst>
              <a:ext uri="{FF2B5EF4-FFF2-40B4-BE49-F238E27FC236}">
                <a16:creationId xmlns:a16="http://schemas.microsoft.com/office/drawing/2014/main" id="{96C7B52D-E124-A247-901B-B31EE78025D9}"/>
              </a:ext>
            </a:extLst>
          </p:cNvPr>
          <p:cNvSpPr txBox="1"/>
          <p:nvPr/>
        </p:nvSpPr>
        <p:spPr>
          <a:xfrm>
            <a:off x="853834" y="659067"/>
            <a:ext cx="10484331" cy="6340197"/>
          </a:xfrm>
          <a:prstGeom prst="rect">
            <a:avLst/>
          </a:prstGeom>
          <a:solidFill>
            <a:srgbClr val="2E2E2E"/>
          </a:solidFill>
        </p:spPr>
        <p:txBody>
          <a:bodyPr vert="horz" wrap="square" lIns="182880" tIns="91440" rIns="0" bIns="91440" rtlCol="0">
            <a:spAutoFit/>
          </a:bodyPr>
          <a:lstStyle/>
          <a:p>
            <a:r>
              <a:rPr lang="en-US" sz="1600" noProof="0" dirty="0">
                <a:solidFill>
                  <a:srgbClr val="FF9933"/>
                </a:solidFill>
                <a:latin typeface="Consolas" panose="020B0609020204030204" pitchFamily="49" charset="0"/>
              </a:rPr>
              <a:t>items</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”array”</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minItems</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items</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“object”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required</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“product”</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“price”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properties</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product</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“string”</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minLength</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3</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 “Product name must be a string”</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quantity</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“int”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minimum</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“Quantity must be at least 1.”</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price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“double”</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minimum</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0.01</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descrition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“Price must be positive”</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45793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EC1F6-AA2D-9962-7291-9FC6E3D30630}"/>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D01A6678-3D23-7499-7D97-2E3B9726D8EE}"/>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12</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6216450-B12A-20E3-57A1-6C0BA51A7E6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F3085E0-2D52-28ED-79D6-034B88661EA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E3AEB3BD-2438-F1B0-C06F-86A98B2B70C4}"/>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3" name="TextBox 2">
            <a:extLst>
              <a:ext uri="{FF2B5EF4-FFF2-40B4-BE49-F238E27FC236}">
                <a16:creationId xmlns:a16="http://schemas.microsoft.com/office/drawing/2014/main" id="{B21D1E61-D476-322A-3B78-386B0A632AAF}"/>
              </a:ext>
            </a:extLst>
          </p:cNvPr>
          <p:cNvSpPr txBox="1"/>
          <p:nvPr/>
        </p:nvSpPr>
        <p:spPr>
          <a:xfrm>
            <a:off x="853834" y="1176849"/>
            <a:ext cx="10484331" cy="1908215"/>
          </a:xfrm>
          <a:prstGeom prst="rect">
            <a:avLst/>
          </a:prstGeom>
          <a:solidFill>
            <a:srgbClr val="2E2E2E"/>
          </a:solidFill>
        </p:spPr>
        <p:txBody>
          <a:bodyPr vert="horz" wrap="square" lIns="182880" tIns="91440" rIns="0" bIns="91440" rtlCol="0">
            <a:spAutoFit/>
          </a:bodyPr>
          <a:lstStyle/>
          <a:p>
            <a:pPr algn="l"/>
            <a:r>
              <a:rPr lang="en-US" sz="1600" noProof="0" dirty="0" err="1">
                <a:solidFill>
                  <a:srgbClr val="A6E22E"/>
                </a:solidFill>
                <a:latin typeface="Consolas" panose="020B0609020204030204" pitchFamily="49" charset="0"/>
              </a:rPr>
              <a:t>db.createCollection</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“users”</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validator</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$expr</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a:t>
            </a:r>
            <a:r>
              <a:rPr lang="en-US" sz="1600" noProof="0" dirty="0" err="1">
                <a:solidFill>
                  <a:srgbClr val="FF9933"/>
                </a:solidFill>
                <a:latin typeface="Consolas" panose="020B0609020204030204" pitchFamily="49" charset="0"/>
              </a:rPr>
              <a:t>lt</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a:t>
            </a:r>
            <a:r>
              <a:rPr lang="en-US" sz="1600" noProof="0" dirty="0">
                <a:solidFill>
                  <a:srgbClr val="00B0F0"/>
                </a:solidFill>
                <a:latin typeface="Consolas" panose="020B0609020204030204" pitchFamily="49" charset="0"/>
              </a:rPr>
              <a:t>$</a:t>
            </a:r>
            <a:r>
              <a:rPr lang="en-US" sz="1600" noProof="0" dirty="0" err="1">
                <a:solidFill>
                  <a:srgbClr val="00B050"/>
                </a:solidFill>
                <a:latin typeface="Consolas" panose="020B0609020204030204" pitchFamily="49" charset="0"/>
              </a:rPr>
              <a:t>products.discountedPrice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t>
            </a:r>
            <a:r>
              <a:rPr lang="en-US" sz="1600" noProof="0" dirty="0">
                <a:solidFill>
                  <a:srgbClr val="00B0F0"/>
                </a:solidFill>
                <a:latin typeface="Consolas" panose="020B0609020204030204" pitchFamily="49" charset="0"/>
              </a:rPr>
              <a:t>$</a:t>
            </a:r>
            <a:r>
              <a:rPr lang="en-US" sz="1600" noProof="0" dirty="0" err="1">
                <a:solidFill>
                  <a:srgbClr val="00B050"/>
                </a:solidFill>
                <a:latin typeface="Consolas" panose="020B0609020204030204" pitchFamily="49" charset="0"/>
              </a:rPr>
              <a:t>products.price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	</a:t>
            </a:r>
          </a:p>
          <a:p>
            <a:pPr algn="l"/>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endParaRPr lang="en-US" sz="1600" b="0" kern="1200" noProof="0" dirty="0">
              <a:solidFill>
                <a:schemeClr val="bg1"/>
              </a:solidFill>
              <a:latin typeface="Consolas" panose="020B0609020204030204" pitchFamily="49" charset="0"/>
            </a:endParaRPr>
          </a:p>
        </p:txBody>
      </p:sp>
      <p:sp>
        <p:nvSpPr>
          <p:cNvPr id="4" name="TextBox 3">
            <a:extLst>
              <a:ext uri="{FF2B5EF4-FFF2-40B4-BE49-F238E27FC236}">
                <a16:creationId xmlns:a16="http://schemas.microsoft.com/office/drawing/2014/main" id="{DB42E5B4-2D2C-5FA0-2510-434FDCAF4796}"/>
              </a:ext>
            </a:extLst>
          </p:cNvPr>
          <p:cNvSpPr txBox="1"/>
          <p:nvPr/>
        </p:nvSpPr>
        <p:spPr>
          <a:xfrm>
            <a:off x="853834" y="3581400"/>
            <a:ext cx="10484331" cy="2154436"/>
          </a:xfrm>
          <a:prstGeom prst="rect">
            <a:avLst/>
          </a:prstGeom>
          <a:solidFill>
            <a:srgbClr val="2E2E2E"/>
          </a:solidFill>
        </p:spPr>
        <p:txBody>
          <a:bodyPr vert="horz" wrap="square" lIns="182880" tIns="91440" rIns="0" bIns="91440" rtlCol="0">
            <a:spAutoFit/>
          </a:bodyPr>
          <a:lstStyle/>
          <a:p>
            <a:pPr algn="l"/>
            <a:r>
              <a:rPr lang="en-US" sz="1600" noProof="0" dirty="0" err="1">
                <a:solidFill>
                  <a:srgbClr val="A6E22E"/>
                </a:solidFill>
                <a:latin typeface="Consolas" panose="020B0609020204030204" pitchFamily="49" charset="0"/>
              </a:rPr>
              <a:t>db.createCollection</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“users”</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validator</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$and</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 </a:t>
            </a:r>
            <a:r>
              <a:rPr lang="en-US" sz="1600" noProof="0" dirty="0">
                <a:solidFill>
                  <a:srgbClr val="FF9933"/>
                </a:solidFill>
                <a:latin typeface="Consolas" panose="020B0609020204030204" pitchFamily="49" charset="0"/>
              </a:rPr>
              <a:t>$expr</a:t>
            </a:r>
            <a:r>
              <a:rPr lang="en-US" sz="1600" noProof="0" dirty="0">
                <a:solidFill>
                  <a:schemeClr val="bg1"/>
                </a:solidFill>
                <a:latin typeface="Consolas" panose="020B0609020204030204" pitchFamily="49" charset="0"/>
              </a:rPr>
              <a:t>: {…} },</a:t>
            </a:r>
          </a:p>
          <a:p>
            <a:r>
              <a:rPr lang="en-US" sz="1600" noProof="0" dirty="0">
                <a:solidFill>
                  <a:schemeClr val="bg1"/>
                </a:solidFill>
                <a:latin typeface="Consolas" panose="020B0609020204030204" pitchFamily="49" charset="0"/>
              </a:rPr>
              <a:t>			{ </a:t>
            </a:r>
            <a:r>
              <a:rPr lang="en-US" sz="1600" noProof="0" dirty="0">
                <a:solidFill>
                  <a:srgbClr val="FF9933"/>
                </a:solidFill>
                <a:latin typeface="Consolas" panose="020B0609020204030204" pitchFamily="49" charset="0"/>
              </a:rPr>
              <a:t>$</a:t>
            </a:r>
            <a:r>
              <a:rPr lang="en-US" sz="1600" noProof="0" dirty="0" err="1">
                <a:solidFill>
                  <a:srgbClr val="FF9933"/>
                </a:solidFill>
                <a:latin typeface="Consolas" panose="020B0609020204030204" pitchFamily="49" charset="0"/>
              </a:rPr>
              <a:t>jsonSchema</a:t>
            </a:r>
            <a:r>
              <a:rPr lang="en-US" sz="1600" noProof="0" dirty="0">
                <a:solidFill>
                  <a:schemeClr val="bg1"/>
                </a:solidFill>
                <a:latin typeface="Consolas" panose="020B0609020204030204" pitchFamily="49" charset="0"/>
              </a:rPr>
              <a:t>: {…} },</a:t>
            </a:r>
          </a:p>
          <a:p>
            <a:pPr algn="l"/>
            <a:r>
              <a:rPr lang="en-US" sz="1600" noProof="0" dirty="0">
                <a:solidFill>
                  <a:schemeClr val="bg1"/>
                </a:solidFill>
                <a:latin typeface="Consolas" panose="020B0609020204030204" pitchFamily="49" charset="0"/>
              </a:rPr>
              <a:t>		] 	</a:t>
            </a:r>
          </a:p>
          <a:p>
            <a:pPr algn="l"/>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endParaRPr lang="en-US" sz="1600" b="0" kern="12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28502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ABC0E-422A-EAC2-9A11-E0B295A387A4}"/>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581FE998-B950-CA61-FE49-1B029BA2D8B2}"/>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13</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7A075FB-EAC7-C452-05FD-AB4CC7C7237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947CA583-3BE7-8F9C-F15D-3ABF31E8B16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0725F46-ADC4-BA10-8C4D-254674A02254}"/>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Setting up MongoDB in C#</a:t>
            </a:r>
          </a:p>
        </p:txBody>
      </p:sp>
      <p:sp>
        <p:nvSpPr>
          <p:cNvPr id="5" name="TextBox 4">
            <a:extLst>
              <a:ext uri="{FF2B5EF4-FFF2-40B4-BE49-F238E27FC236}">
                <a16:creationId xmlns:a16="http://schemas.microsoft.com/office/drawing/2014/main" id="{339D6B66-F95B-1F4D-E768-D5FCE5A97436}"/>
              </a:ext>
            </a:extLst>
          </p:cNvPr>
          <p:cNvSpPr txBox="1"/>
          <p:nvPr/>
        </p:nvSpPr>
        <p:spPr>
          <a:xfrm>
            <a:off x="609600" y="1219881"/>
            <a:ext cx="10972800" cy="1477328"/>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err="1"/>
              <a:t>MongoDB.Driver</a:t>
            </a:r>
            <a:endParaRPr lang="en-US" sz="2400" noProof="0" dirty="0"/>
          </a:p>
          <a:p>
            <a:pPr marL="800100" lvl="1" indent="-342900">
              <a:buBlip>
                <a:blip r:embed="rId3">
                  <a:extLst>
                    <a:ext uri="{96DAC541-7B7A-43D3-8B79-37D633B846F1}">
                      <asvg:svgBlip xmlns:asvg="http://schemas.microsoft.com/office/drawing/2016/SVG/main" r:embed="rId4"/>
                    </a:ext>
                  </a:extLst>
                </a:blip>
              </a:buBlip>
            </a:pPr>
            <a:r>
              <a:rPr lang="en-US" sz="2400" noProof="0" dirty="0"/>
              <a:t>What is it?</a:t>
            </a:r>
          </a:p>
          <a:p>
            <a:pPr marL="800100" lvl="1" indent="-342900">
              <a:buBlip>
                <a:blip r:embed="rId3">
                  <a:extLst>
                    <a:ext uri="{96DAC541-7B7A-43D3-8B79-37D633B846F1}">
                      <asvg:svgBlip xmlns:asvg="http://schemas.microsoft.com/office/drawing/2016/SVG/main" r:embed="rId4"/>
                    </a:ext>
                  </a:extLst>
                </a:blip>
              </a:buBlip>
            </a:pPr>
            <a:r>
              <a:rPr lang="en-US" sz="2400" noProof="0" dirty="0"/>
              <a:t>Why is it required?</a:t>
            </a:r>
          </a:p>
          <a:p>
            <a:pPr marL="342900" indent="-342900">
              <a:buBlip>
                <a:blip r:embed="rId3">
                  <a:extLst>
                    <a:ext uri="{96DAC541-7B7A-43D3-8B79-37D633B846F1}">
                      <asvg:svgBlip xmlns:asvg="http://schemas.microsoft.com/office/drawing/2016/SVG/main" r:embed="rId4"/>
                    </a:ext>
                  </a:extLst>
                </a:blip>
              </a:buBlip>
            </a:pPr>
            <a:r>
              <a:rPr lang="en-US" sz="2400" noProof="0" dirty="0"/>
              <a:t>Installing the </a:t>
            </a:r>
            <a:r>
              <a:rPr lang="en-US" sz="2400" noProof="0" dirty="0" err="1"/>
              <a:t>MongoDB.Driver</a:t>
            </a:r>
            <a:r>
              <a:rPr lang="en-US" sz="2400" noProof="0" dirty="0"/>
              <a:t> NuGet Package</a:t>
            </a:r>
          </a:p>
        </p:txBody>
      </p:sp>
      <p:sp>
        <p:nvSpPr>
          <p:cNvPr id="3" name="Title 1">
            <a:extLst>
              <a:ext uri="{FF2B5EF4-FFF2-40B4-BE49-F238E27FC236}">
                <a16:creationId xmlns:a16="http://schemas.microsoft.com/office/drawing/2014/main" id="{9D487C93-458F-F5DB-5848-A579F5559B42}"/>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The MongoDB C# Driver</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2">
            <a:extLst>
              <a:ext uri="{FF2B5EF4-FFF2-40B4-BE49-F238E27FC236}">
                <a16:creationId xmlns:a16="http://schemas.microsoft.com/office/drawing/2014/main" id="{91FF9685-3407-6703-9938-9AF107628675}"/>
              </a:ext>
            </a:extLst>
          </p:cNvPr>
          <p:cNvSpPr txBox="1"/>
          <p:nvPr/>
        </p:nvSpPr>
        <p:spPr>
          <a:xfrm>
            <a:off x="853834" y="3138431"/>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00B0F0"/>
                </a:solidFill>
                <a:latin typeface="Consolas" panose="020B0609020204030204" pitchFamily="49" charset="0"/>
              </a:rPr>
              <a:t>dotnet</a:t>
            </a:r>
            <a:r>
              <a:rPr lang="en-US" sz="1600" noProof="0" dirty="0">
                <a:solidFill>
                  <a:schemeClr val="bg1"/>
                </a:solidFill>
                <a:latin typeface="Consolas" panose="020B0609020204030204" pitchFamily="49" charset="0"/>
              </a:rPr>
              <a:t> add package </a:t>
            </a:r>
            <a:r>
              <a:rPr lang="en-US" sz="1600" noProof="0" dirty="0" err="1">
                <a:solidFill>
                  <a:srgbClr val="FFC000"/>
                </a:solidFill>
                <a:latin typeface="Consolas" panose="020B0609020204030204" pitchFamily="49" charset="0"/>
              </a:rPr>
              <a:t>MongoDB.Driver</a:t>
            </a:r>
            <a:endParaRPr lang="en-US" sz="1600" noProof="0" dirty="0">
              <a:solidFill>
                <a:srgbClr val="FFC000"/>
              </a:solidFill>
              <a:latin typeface="Consolas" panose="020B0609020204030204" pitchFamily="49" charset="0"/>
            </a:endParaRPr>
          </a:p>
        </p:txBody>
      </p:sp>
    </p:spTree>
    <p:extLst>
      <p:ext uri="{BB962C8B-B14F-4D97-AF65-F5344CB8AC3E}">
        <p14:creationId xmlns:p14="http://schemas.microsoft.com/office/powerpoint/2010/main" val="412645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8FE29-659A-AB74-8FEF-5283C215BC48}"/>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70DDE9AB-DFB0-69A1-296D-D453EABD174E}"/>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14</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802E2CB0-F1EA-93B7-9ABD-AE4AE203DDE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A550F5A5-CC62-D2CD-B457-53C6E11606D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6B7C100-29A0-0EF8-30B7-7C8ED1E3833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Setting up MongoDB in C#</a:t>
            </a:r>
          </a:p>
        </p:txBody>
      </p:sp>
      <p:sp>
        <p:nvSpPr>
          <p:cNvPr id="5" name="TextBox 4">
            <a:extLst>
              <a:ext uri="{FF2B5EF4-FFF2-40B4-BE49-F238E27FC236}">
                <a16:creationId xmlns:a16="http://schemas.microsoft.com/office/drawing/2014/main" id="{9A7A6DDE-83B7-CF00-4C7A-D24646F56BFD}"/>
              </a:ext>
            </a:extLst>
          </p:cNvPr>
          <p:cNvSpPr txBox="1"/>
          <p:nvPr/>
        </p:nvSpPr>
        <p:spPr>
          <a:xfrm>
            <a:off x="609600" y="1219881"/>
            <a:ext cx="10972800" cy="1477328"/>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a:t>Connection and authentication is done using the </a:t>
            </a:r>
            <a:r>
              <a:rPr lang="en-US" sz="2400" noProof="0" dirty="0" err="1"/>
              <a:t>MongoClient</a:t>
            </a:r>
            <a:r>
              <a:rPr lang="en-US" sz="2400" noProof="0" dirty="0"/>
              <a:t> object</a:t>
            </a:r>
          </a:p>
          <a:p>
            <a:pPr marL="800100" lvl="1" indent="-342900">
              <a:buBlip>
                <a:blip r:embed="rId3">
                  <a:extLst>
                    <a:ext uri="{96DAC541-7B7A-43D3-8B79-37D633B846F1}">
                      <asvg:svgBlip xmlns:asvg="http://schemas.microsoft.com/office/drawing/2016/SVG/main" r:embed="rId4"/>
                    </a:ext>
                  </a:extLst>
                </a:blip>
              </a:buBlip>
            </a:pPr>
            <a:r>
              <a:rPr lang="en-US" sz="2400" noProof="0" dirty="0"/>
              <a:t>Manages the connection and connection pooling</a:t>
            </a:r>
          </a:p>
          <a:p>
            <a:pPr marL="800100" lvl="1" indent="-342900">
              <a:buBlip>
                <a:blip r:embed="rId3">
                  <a:extLst>
                    <a:ext uri="{96DAC541-7B7A-43D3-8B79-37D633B846F1}">
                      <asvg:svgBlip xmlns:asvg="http://schemas.microsoft.com/office/drawing/2016/SVG/main" r:embed="rId4"/>
                    </a:ext>
                  </a:extLst>
                </a:blip>
              </a:buBlip>
            </a:pPr>
            <a:r>
              <a:rPr lang="en-US" sz="2400" noProof="0" dirty="0"/>
              <a:t>Manages the server discovery</a:t>
            </a:r>
          </a:p>
          <a:p>
            <a:pPr marL="800100" lvl="1" indent="-342900">
              <a:buBlip>
                <a:blip r:embed="rId3">
                  <a:extLst>
                    <a:ext uri="{96DAC541-7B7A-43D3-8B79-37D633B846F1}">
                      <asvg:svgBlip xmlns:asvg="http://schemas.microsoft.com/office/drawing/2016/SVG/main" r:embed="rId4"/>
                    </a:ext>
                  </a:extLst>
                </a:blip>
              </a:buBlip>
            </a:pPr>
            <a:r>
              <a:rPr lang="en-US" sz="2400" noProof="0" dirty="0"/>
              <a:t>Allows access to the databases/collections</a:t>
            </a:r>
          </a:p>
        </p:txBody>
      </p:sp>
      <p:sp>
        <p:nvSpPr>
          <p:cNvPr id="3" name="Title 1">
            <a:extLst>
              <a:ext uri="{FF2B5EF4-FFF2-40B4-BE49-F238E27FC236}">
                <a16:creationId xmlns:a16="http://schemas.microsoft.com/office/drawing/2014/main" id="{ADF906B0-199F-C240-0C65-BCBF2BDE99E3}"/>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Connecting to a MongoDB client</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2">
            <a:extLst>
              <a:ext uri="{FF2B5EF4-FFF2-40B4-BE49-F238E27FC236}">
                <a16:creationId xmlns:a16="http://schemas.microsoft.com/office/drawing/2014/main" id="{856AAD02-F99A-5AC7-6FDE-7DC4593ECD32}"/>
              </a:ext>
            </a:extLst>
          </p:cNvPr>
          <p:cNvSpPr txBox="1"/>
          <p:nvPr/>
        </p:nvSpPr>
        <p:spPr>
          <a:xfrm>
            <a:off x="853834" y="3138431"/>
            <a:ext cx="10484331" cy="923330"/>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client = </a:t>
            </a:r>
            <a:r>
              <a:rPr lang="en-US" sz="1600" noProof="0" dirty="0">
                <a:solidFill>
                  <a:srgbClr val="00B0F0"/>
                </a:solidFill>
                <a:latin typeface="Consolas" panose="020B0609020204030204" pitchFamily="49" charset="0"/>
              </a:rPr>
              <a:t>new</a:t>
            </a:r>
            <a:r>
              <a:rPr lang="en-US" sz="1600" noProof="0" dirty="0">
                <a:solidFill>
                  <a:schemeClr val="bg1"/>
                </a:solidFill>
                <a:latin typeface="Consolas" panose="020B0609020204030204" pitchFamily="49" charset="0"/>
              </a:rPr>
              <a:t> </a:t>
            </a:r>
            <a:r>
              <a:rPr lang="en-US" sz="1600" noProof="0" dirty="0" err="1">
                <a:solidFill>
                  <a:srgbClr val="92D050"/>
                </a:solidFill>
                <a:latin typeface="Consolas" panose="020B0609020204030204" pitchFamily="49" charset="0"/>
              </a:rPr>
              <a:t>MongoClient</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mongodb</a:t>
            </a:r>
            <a:r>
              <a:rPr lang="en-US" sz="1600" noProof="0" dirty="0">
                <a:solidFill>
                  <a:srgbClr val="00B050"/>
                </a:solidFill>
                <a:latin typeface="Consolas" panose="020B0609020204030204" pitchFamily="49" charset="0"/>
              </a:rPr>
              <a:t>://localhost:27017"</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database = </a:t>
            </a:r>
            <a:r>
              <a:rPr lang="en-US" sz="1600" noProof="0" dirty="0" err="1">
                <a:solidFill>
                  <a:schemeClr val="bg1"/>
                </a:solidFill>
                <a:latin typeface="Consolas" panose="020B0609020204030204" pitchFamily="49" charset="0"/>
              </a:rPr>
              <a:t>client.</a:t>
            </a:r>
            <a:r>
              <a:rPr lang="en-US" sz="1600" noProof="0" dirty="0" err="1">
                <a:solidFill>
                  <a:srgbClr val="FF9933"/>
                </a:solidFill>
                <a:latin typeface="Consolas" panose="020B0609020204030204" pitchFamily="49" charset="0"/>
              </a:rPr>
              <a:t>GetDatabase</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myDatabase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collection = </a:t>
            </a:r>
            <a:r>
              <a:rPr lang="en-US" sz="1600" noProof="0" dirty="0" err="1">
                <a:solidFill>
                  <a:schemeClr val="bg1"/>
                </a:solidFill>
                <a:latin typeface="Consolas" panose="020B0609020204030204" pitchFamily="49" charset="0"/>
              </a:rPr>
              <a:t>database.</a:t>
            </a:r>
            <a:r>
              <a:rPr lang="en-US" sz="1600" noProof="0" dirty="0" err="1">
                <a:solidFill>
                  <a:srgbClr val="FF9933"/>
                </a:solidFill>
                <a:latin typeface="Consolas" panose="020B0609020204030204" pitchFamily="49" charset="0"/>
              </a:rPr>
              <a:t>GetCollection</a:t>
            </a:r>
            <a:r>
              <a:rPr lang="en-US" sz="1600" noProof="0" dirty="0">
                <a:solidFill>
                  <a:schemeClr val="bg1"/>
                </a:solidFill>
                <a:latin typeface="Consolas" panose="020B0609020204030204" pitchFamily="49" charset="0"/>
              </a:rPr>
              <a:t>&lt;</a:t>
            </a:r>
            <a:r>
              <a:rPr lang="en-US" sz="1600" noProof="0" dirty="0" err="1">
                <a:solidFill>
                  <a:srgbClr val="FFFF00"/>
                </a:solidFill>
                <a:latin typeface="Consolas" panose="020B0609020204030204" pitchFamily="49" charset="0"/>
              </a:rPr>
              <a:t>BsonDocument</a:t>
            </a:r>
            <a:r>
              <a:rPr lang="en-US" sz="1600" noProof="0" dirty="0">
                <a:solidFill>
                  <a:schemeClr val="bg1"/>
                </a:solidFill>
                <a:latin typeface="Consolas" panose="020B0609020204030204" pitchFamily="49" charset="0"/>
              </a:rPr>
              <a:t>&gt;(</a:t>
            </a:r>
            <a:r>
              <a:rPr lang="en-US" sz="1600" noProof="0" dirty="0">
                <a:solidFill>
                  <a:srgbClr val="00B050"/>
                </a:solidFill>
                <a:latin typeface="Consolas" panose="020B0609020204030204" pitchFamily="49" charset="0"/>
              </a:rPr>
              <a:t>"users"</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8175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11475-39D9-7076-EC42-96162BDE34E1}"/>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C1C42486-1950-B3AE-4B66-8C7F3F153BBB}"/>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15</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D0CF805-06C7-FDC6-D1B2-4C8838F66F6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CE07A2C-2EC0-0520-FD1F-0704F479CEC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1109CFA-C128-413B-03AC-5498BE09CBD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Working with Documents in C#</a:t>
            </a:r>
          </a:p>
        </p:txBody>
      </p:sp>
      <p:sp>
        <p:nvSpPr>
          <p:cNvPr id="5" name="TextBox 4">
            <a:extLst>
              <a:ext uri="{FF2B5EF4-FFF2-40B4-BE49-F238E27FC236}">
                <a16:creationId xmlns:a16="http://schemas.microsoft.com/office/drawing/2014/main" id="{C6D90F8C-232B-2238-62A8-CB2341EF85DA}"/>
              </a:ext>
            </a:extLst>
          </p:cNvPr>
          <p:cNvSpPr txBox="1"/>
          <p:nvPr/>
        </p:nvSpPr>
        <p:spPr>
          <a:xfrm>
            <a:off x="609600" y="1219881"/>
            <a:ext cx="10972800" cy="221599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err="1"/>
              <a:t>BsonDocument</a:t>
            </a:r>
            <a:r>
              <a:rPr lang="en-US" sz="2400" noProof="0" dirty="0"/>
              <a:t> is MongoDB Driver BSON representation</a:t>
            </a:r>
          </a:p>
          <a:p>
            <a:pPr marL="800100" lvl="1" indent="-342900">
              <a:buBlip>
                <a:blip r:embed="rId3">
                  <a:extLst>
                    <a:ext uri="{96DAC541-7B7A-43D3-8B79-37D633B846F1}">
                      <asvg:svgBlip xmlns:asvg="http://schemas.microsoft.com/office/drawing/2016/SVG/main" r:embed="rId4"/>
                    </a:ext>
                  </a:extLst>
                </a:blip>
              </a:buBlip>
            </a:pPr>
            <a:r>
              <a:rPr lang="en-US" sz="2400" noProof="0" dirty="0"/>
              <a:t>It can represent a document in MongoDB</a:t>
            </a:r>
          </a:p>
          <a:p>
            <a:pPr marL="800100" lvl="1" indent="-342900">
              <a:buBlip>
                <a:blip r:embed="rId3">
                  <a:extLst>
                    <a:ext uri="{96DAC541-7B7A-43D3-8B79-37D633B846F1}">
                      <asvg:svgBlip xmlns:asvg="http://schemas.microsoft.com/office/drawing/2016/SVG/main" r:embed="rId4"/>
                    </a:ext>
                  </a:extLst>
                </a:blip>
              </a:buBlip>
            </a:pPr>
            <a:r>
              <a:rPr lang="en-US" sz="2400" noProof="0" dirty="0"/>
              <a:t>It has a flexible schema, and it is useful when schema is not well defined (dynamic)</a:t>
            </a:r>
          </a:p>
          <a:p>
            <a:pPr marL="800100" lvl="1" indent="-342900">
              <a:buBlip>
                <a:blip r:embed="rId3">
                  <a:extLst>
                    <a:ext uri="{96DAC541-7B7A-43D3-8B79-37D633B846F1}">
                      <asvg:svgBlip xmlns:asvg="http://schemas.microsoft.com/office/drawing/2016/SVG/main" r:embed="rId4"/>
                    </a:ext>
                  </a:extLst>
                </a:blip>
              </a:buBlip>
            </a:pPr>
            <a:r>
              <a:rPr lang="en-US" sz="2400" noProof="0" dirty="0"/>
              <a:t> Similar to a dictionary or a key-value pair structure (</a:t>
            </a:r>
            <a:r>
              <a:rPr lang="en-US" sz="2400" noProof="0" dirty="0" err="1"/>
              <a:t>BsonElement</a:t>
            </a:r>
            <a:r>
              <a:rPr lang="en-US" sz="2400" noProof="0" dirty="0"/>
              <a:t> – represents a property/field)</a:t>
            </a:r>
          </a:p>
        </p:txBody>
      </p:sp>
      <p:sp>
        <p:nvSpPr>
          <p:cNvPr id="3" name="Title 1">
            <a:extLst>
              <a:ext uri="{FF2B5EF4-FFF2-40B4-BE49-F238E27FC236}">
                <a16:creationId xmlns:a16="http://schemas.microsoft.com/office/drawing/2014/main" id="{FF530740-FBF7-B225-58DB-F019330A5FF7}"/>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Document representation</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2">
            <a:extLst>
              <a:ext uri="{FF2B5EF4-FFF2-40B4-BE49-F238E27FC236}">
                <a16:creationId xmlns:a16="http://schemas.microsoft.com/office/drawing/2014/main" id="{F8B3262A-573B-EB58-B4D7-564DD417E181}"/>
              </a:ext>
            </a:extLst>
          </p:cNvPr>
          <p:cNvSpPr txBox="1"/>
          <p:nvPr/>
        </p:nvSpPr>
        <p:spPr>
          <a:xfrm>
            <a:off x="853834" y="3673902"/>
            <a:ext cx="10484331" cy="240065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document = </a:t>
            </a:r>
            <a:r>
              <a:rPr lang="en-US" sz="1600" noProof="0" dirty="0">
                <a:solidFill>
                  <a:srgbClr val="00B0F0"/>
                </a:solidFill>
                <a:latin typeface="Consolas" panose="020B0609020204030204" pitchFamily="49" charset="0"/>
              </a:rPr>
              <a:t>new</a:t>
            </a:r>
            <a:r>
              <a:rPr lang="en-US" sz="1600" noProof="0" dirty="0">
                <a:solidFill>
                  <a:schemeClr val="bg1"/>
                </a:solidFill>
                <a:latin typeface="Consolas" panose="020B0609020204030204" pitchFamily="49" charset="0"/>
              </a:rPr>
              <a:t> </a:t>
            </a:r>
            <a:r>
              <a:rPr lang="en-US" sz="1600" noProof="0" dirty="0" err="1">
                <a:solidFill>
                  <a:srgbClr val="92D050"/>
                </a:solidFill>
                <a:latin typeface="Consolas" panose="020B0609020204030204" pitchFamily="49" charset="0"/>
              </a:rPr>
              <a:t>BsonDocument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00B0F0"/>
                </a:solidFill>
                <a:latin typeface="Consolas" panose="020B0609020204030204" pitchFamily="49" charset="0"/>
              </a:rPr>
              <a:t>new</a:t>
            </a:r>
            <a:r>
              <a:rPr lang="en-US" sz="1600" noProof="0" dirty="0">
                <a:solidFill>
                  <a:schemeClr val="bg1"/>
                </a:solidFill>
                <a:latin typeface="Consolas" panose="020B0609020204030204" pitchFamily="49" charset="0"/>
              </a:rPr>
              <a:t> </a:t>
            </a:r>
            <a:r>
              <a:rPr lang="en-US" sz="1600" noProof="0" dirty="0" err="1">
                <a:solidFill>
                  <a:srgbClr val="92D050"/>
                </a:solidFill>
                <a:latin typeface="Consolas" panose="020B0609020204030204" pitchFamily="49" charset="0"/>
              </a:rPr>
              <a:t>BsonElement</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“field1”</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“value1”</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“field2”</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“value2”</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a:t>
            </a:r>
          </a:p>
          <a:p>
            <a:endParaRPr lang="en-US" sz="1600" noProof="0" dirty="0">
              <a:solidFill>
                <a:schemeClr val="bg1"/>
              </a:solidFill>
              <a:latin typeface="Consolas" panose="020B0609020204030204" pitchFamily="49" charset="0"/>
            </a:endParaRPr>
          </a:p>
          <a:p>
            <a:r>
              <a:rPr lang="en-US" sz="1600" noProof="0" dirty="0" err="1">
                <a:solidFill>
                  <a:schemeClr val="bg1"/>
                </a:solidFill>
                <a:latin typeface="Consolas" panose="020B0609020204030204" pitchFamily="49" charset="0"/>
              </a:rPr>
              <a:t>document.</a:t>
            </a:r>
            <a:r>
              <a:rPr lang="en-US" sz="1600" noProof="0" dirty="0" err="1">
                <a:solidFill>
                  <a:srgbClr val="FF9933"/>
                </a:solidFill>
                <a:latin typeface="Consolas" panose="020B0609020204030204" pitchFamily="49" charset="0"/>
              </a:rPr>
              <a:t>Add</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“field3”</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“value3”</a:t>
            </a:r>
            <a:r>
              <a:rPr lang="en-US" sz="1600" noProof="0" dirty="0">
                <a:solidFill>
                  <a:schemeClr val="bg1"/>
                </a:solidFill>
                <a:latin typeface="Consolas" panose="020B0609020204030204" pitchFamily="49" charset="0"/>
              </a:rPr>
              <a:t>)</a:t>
            </a:r>
          </a:p>
          <a:p>
            <a:endParaRPr lang="en-US" sz="1600" noProof="0" dirty="0">
              <a:solidFill>
                <a:schemeClr val="bg1"/>
              </a:solidFill>
              <a:latin typeface="Consolas" panose="020B0609020204030204" pitchFamily="49" charset="0"/>
            </a:endParaRP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value = document[</a:t>
            </a:r>
            <a:r>
              <a:rPr lang="en-US" sz="1600" noProof="0" dirty="0">
                <a:solidFill>
                  <a:srgbClr val="00B050"/>
                </a:solidFill>
                <a:latin typeface="Consolas" panose="020B0609020204030204" pitchFamily="49" charset="0"/>
              </a:rPr>
              <a:t>“value2”</a:t>
            </a:r>
            <a:r>
              <a:rPr lang="en-US" sz="1600" noProof="0" dirty="0">
                <a:solidFill>
                  <a:schemeClr val="bg1"/>
                </a:solidFill>
                <a:latin typeface="Consolas" panose="020B0609020204030204" pitchFamily="49" charset="0"/>
              </a:rPr>
              <a:t>].</a:t>
            </a:r>
            <a:r>
              <a:rPr lang="en-US" sz="1600" noProof="0" dirty="0" err="1">
                <a:solidFill>
                  <a:srgbClr val="FFC000"/>
                </a:solidFill>
                <a:latin typeface="Consolas" panose="020B0609020204030204" pitchFamily="49" charset="0"/>
              </a:rPr>
              <a:t>AsString</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76940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38699-CF87-984A-6093-CBFD848F386E}"/>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BC73C28-CFE6-6E37-4BC1-1D60F735042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16</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69F90244-CC35-5D01-D22E-6CB9DF264DC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CD926F5-8EB3-FB3F-5A8D-284722E8875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272BBB3-1907-58C1-BDA4-EF6FD35AFC2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Working with Documents in C#</a:t>
            </a:r>
          </a:p>
        </p:txBody>
      </p:sp>
      <p:sp>
        <p:nvSpPr>
          <p:cNvPr id="5" name="TextBox 4">
            <a:extLst>
              <a:ext uri="{FF2B5EF4-FFF2-40B4-BE49-F238E27FC236}">
                <a16:creationId xmlns:a16="http://schemas.microsoft.com/office/drawing/2014/main" id="{066B2B43-E688-C573-AADE-C6A19735ED4B}"/>
              </a:ext>
            </a:extLst>
          </p:cNvPr>
          <p:cNvSpPr txBox="1"/>
          <p:nvPr/>
        </p:nvSpPr>
        <p:spPr>
          <a:xfrm>
            <a:off x="609600" y="1219881"/>
            <a:ext cx="10972800" cy="406265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a:t>POCO classes can be defined to represent your documents operations in MongoDB</a:t>
            </a:r>
          </a:p>
          <a:p>
            <a:pPr marL="800100" lvl="1" indent="-342900">
              <a:buBlip>
                <a:blip r:embed="rId3">
                  <a:extLst>
                    <a:ext uri="{96DAC541-7B7A-43D3-8B79-37D633B846F1}">
                      <asvg:svgBlip xmlns:asvg="http://schemas.microsoft.com/office/drawing/2016/SVG/main" r:embed="rId4"/>
                    </a:ext>
                  </a:extLst>
                </a:blip>
              </a:buBlip>
            </a:pPr>
            <a:r>
              <a:rPr lang="en-US" sz="2400" noProof="0" dirty="0" err="1"/>
              <a:t>MongoDB.Driver</a:t>
            </a:r>
            <a:r>
              <a:rPr lang="en-US" sz="2400" noProof="0" dirty="0"/>
              <a:t> will automatically serialize/deserialize it to BSON documents</a:t>
            </a:r>
          </a:p>
          <a:p>
            <a:pPr marL="800100" lvl="1" indent="-342900">
              <a:buBlip>
                <a:blip r:embed="rId3">
                  <a:extLst>
                    <a:ext uri="{96DAC541-7B7A-43D3-8B79-37D633B846F1}">
                      <asvg:svgBlip xmlns:asvg="http://schemas.microsoft.com/office/drawing/2016/SVG/main" r:embed="rId4"/>
                    </a:ext>
                  </a:extLst>
                </a:blip>
              </a:buBlip>
            </a:pPr>
            <a:r>
              <a:rPr lang="en-US" sz="2400" noProof="0" dirty="0"/>
              <a:t>Recommended for type-safe operations</a:t>
            </a:r>
          </a:p>
          <a:p>
            <a:pPr marL="800100" lvl="1" indent="-342900">
              <a:buBlip>
                <a:blip r:embed="rId3">
                  <a:extLst>
                    <a:ext uri="{96DAC541-7B7A-43D3-8B79-37D633B846F1}">
                      <asvg:svgBlip xmlns:asvg="http://schemas.microsoft.com/office/drawing/2016/SVG/main" r:embed="rId4"/>
                    </a:ext>
                  </a:extLst>
                </a:blip>
              </a:buBlip>
            </a:pPr>
            <a:r>
              <a:rPr lang="en-US" sz="2400" noProof="0" dirty="0"/>
              <a:t>Convention Packs</a:t>
            </a:r>
          </a:p>
          <a:p>
            <a:pPr marL="800100" lvl="1" indent="-342900">
              <a:buBlip>
                <a:blip r:embed="rId3">
                  <a:extLst>
                    <a:ext uri="{96DAC541-7B7A-43D3-8B79-37D633B846F1}">
                      <asvg:svgBlip xmlns:asvg="http://schemas.microsoft.com/office/drawing/2016/SVG/main" r:embed="rId4"/>
                    </a:ext>
                  </a:extLst>
                </a:blip>
              </a:buBlip>
            </a:pPr>
            <a:r>
              <a:rPr lang="en-US" sz="2400" noProof="0" dirty="0"/>
              <a:t>Attributes</a:t>
            </a:r>
          </a:p>
          <a:p>
            <a:pPr marL="1257300" lvl="2" indent="-342900">
              <a:buBlip>
                <a:blip r:embed="rId3">
                  <a:extLst>
                    <a:ext uri="{96DAC541-7B7A-43D3-8B79-37D633B846F1}">
                      <asvg:svgBlip xmlns:asvg="http://schemas.microsoft.com/office/drawing/2016/SVG/main" r:embed="rId4"/>
                    </a:ext>
                  </a:extLst>
                </a:blip>
              </a:buBlip>
            </a:pPr>
            <a:r>
              <a:rPr lang="en-US" sz="2400" noProof="0" dirty="0" err="1"/>
              <a:t>BsonId</a:t>
            </a:r>
            <a:endParaRPr lang="en-US" sz="2400" noProof="0" dirty="0"/>
          </a:p>
          <a:p>
            <a:pPr marL="1257300" lvl="2" indent="-342900">
              <a:buBlip>
                <a:blip r:embed="rId3">
                  <a:extLst>
                    <a:ext uri="{96DAC541-7B7A-43D3-8B79-37D633B846F1}">
                      <asvg:svgBlip xmlns:asvg="http://schemas.microsoft.com/office/drawing/2016/SVG/main" r:embed="rId4"/>
                    </a:ext>
                  </a:extLst>
                </a:blip>
              </a:buBlip>
            </a:pPr>
            <a:r>
              <a:rPr lang="en-US" sz="2400" noProof="0" dirty="0" err="1"/>
              <a:t>BsonElement</a:t>
            </a:r>
            <a:endParaRPr lang="en-US" sz="2400" noProof="0" dirty="0"/>
          </a:p>
          <a:p>
            <a:pPr marL="1257300" lvl="2" indent="-342900">
              <a:buBlip>
                <a:blip r:embed="rId3">
                  <a:extLst>
                    <a:ext uri="{96DAC541-7B7A-43D3-8B79-37D633B846F1}">
                      <asvg:svgBlip xmlns:asvg="http://schemas.microsoft.com/office/drawing/2016/SVG/main" r:embed="rId4"/>
                    </a:ext>
                  </a:extLst>
                </a:blip>
              </a:buBlip>
            </a:pPr>
            <a:r>
              <a:rPr lang="en-US" sz="2400" noProof="0" dirty="0" err="1"/>
              <a:t>BsonRepresentation</a:t>
            </a:r>
            <a:endParaRPr lang="en-US" sz="2400" noProof="0" dirty="0"/>
          </a:p>
          <a:p>
            <a:pPr marL="1257300" lvl="2" indent="-342900">
              <a:buBlip>
                <a:blip r:embed="rId3">
                  <a:extLst>
                    <a:ext uri="{96DAC541-7B7A-43D3-8B79-37D633B846F1}">
                      <asvg:svgBlip xmlns:asvg="http://schemas.microsoft.com/office/drawing/2016/SVG/main" r:embed="rId4"/>
                    </a:ext>
                  </a:extLst>
                </a:blip>
              </a:buBlip>
            </a:pPr>
            <a:r>
              <a:rPr lang="en-US" sz="2400" noProof="0" dirty="0" err="1"/>
              <a:t>BsonDefault</a:t>
            </a:r>
            <a:endParaRPr lang="en-US" sz="2400" noProof="0" dirty="0"/>
          </a:p>
          <a:p>
            <a:pPr marL="1257300" lvl="2" indent="-342900">
              <a:buBlip>
                <a:blip r:embed="rId3">
                  <a:extLst>
                    <a:ext uri="{96DAC541-7B7A-43D3-8B79-37D633B846F1}">
                      <asvg:svgBlip xmlns:asvg="http://schemas.microsoft.com/office/drawing/2016/SVG/main" r:embed="rId4"/>
                    </a:ext>
                  </a:extLst>
                </a:blip>
              </a:buBlip>
            </a:pPr>
            <a:r>
              <a:rPr lang="en-US" sz="2400" noProof="0" dirty="0" err="1"/>
              <a:t>BsonIgnore</a:t>
            </a:r>
            <a:endParaRPr lang="en-US" sz="2400" noProof="0" dirty="0"/>
          </a:p>
          <a:p>
            <a:pPr marL="1257300" lvl="2" indent="-342900">
              <a:buBlip>
                <a:blip r:embed="rId3">
                  <a:extLst>
                    <a:ext uri="{96DAC541-7B7A-43D3-8B79-37D633B846F1}">
                      <asvg:svgBlip xmlns:asvg="http://schemas.microsoft.com/office/drawing/2016/SVG/main" r:embed="rId4"/>
                    </a:ext>
                  </a:extLst>
                </a:blip>
              </a:buBlip>
            </a:pPr>
            <a:r>
              <a:rPr lang="en-US" sz="2400" noProof="0" dirty="0" err="1"/>
              <a:t>BsonIgnoreIfDefault</a:t>
            </a:r>
            <a:endParaRPr lang="en-US" sz="2400" noProof="0" dirty="0"/>
          </a:p>
        </p:txBody>
      </p:sp>
      <p:sp>
        <p:nvSpPr>
          <p:cNvPr id="3" name="Title 1">
            <a:extLst>
              <a:ext uri="{FF2B5EF4-FFF2-40B4-BE49-F238E27FC236}">
                <a16:creationId xmlns:a16="http://schemas.microsoft.com/office/drawing/2014/main" id="{7D172395-6FC5-D881-73D9-BE268E14223A}"/>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POCOs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97299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F033C-5C55-DAF2-8C59-8517528E644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4E30F0C0-8989-C2D7-3D25-4044B40EA4E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17</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288A37A3-7152-05BC-0839-9DFB8BB765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98C96FE9-E38A-40B8-ECAB-EFC41BC7AA6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DA3DC008-BFBA-2B85-79B0-503B053C226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Working with Documents in C#</a:t>
            </a:r>
          </a:p>
        </p:txBody>
      </p:sp>
      <p:sp>
        <p:nvSpPr>
          <p:cNvPr id="3" name="Title 1">
            <a:extLst>
              <a:ext uri="{FF2B5EF4-FFF2-40B4-BE49-F238E27FC236}">
                <a16:creationId xmlns:a16="http://schemas.microsoft.com/office/drawing/2014/main" id="{884E8B23-1475-D38A-8CF2-D9550F68323D}"/>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POCOs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2">
            <a:extLst>
              <a:ext uri="{FF2B5EF4-FFF2-40B4-BE49-F238E27FC236}">
                <a16:creationId xmlns:a16="http://schemas.microsoft.com/office/drawing/2014/main" id="{F4D014C9-92A7-0566-EACC-90D04A65AF5A}"/>
              </a:ext>
            </a:extLst>
          </p:cNvPr>
          <p:cNvSpPr txBox="1"/>
          <p:nvPr/>
        </p:nvSpPr>
        <p:spPr>
          <a:xfrm>
            <a:off x="1158634" y="809922"/>
            <a:ext cx="10484331" cy="5601533"/>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public class </a:t>
            </a:r>
            <a:r>
              <a:rPr lang="en-US" sz="1600" noProof="0" dirty="0">
                <a:solidFill>
                  <a:srgbClr val="92D050"/>
                </a:solidFill>
                <a:latin typeface="Consolas" panose="020B0609020204030204" pitchFamily="49" charset="0"/>
              </a:rPr>
              <a:t>POCO</a:t>
            </a:r>
          </a:p>
          <a:p>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BsonId</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Represents the Id property</a:t>
            </a: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BsonRepresentation</a:t>
            </a:r>
            <a:r>
              <a:rPr lang="en-US" sz="1600" noProof="0" dirty="0">
                <a:solidFill>
                  <a:schemeClr val="bg1"/>
                </a:solidFill>
                <a:latin typeface="Consolas" panose="020B0609020204030204" pitchFamily="49" charset="0"/>
              </a:rPr>
              <a:t>(</a:t>
            </a:r>
            <a:r>
              <a:rPr lang="en-US" sz="1600" noProof="0" dirty="0" err="1">
                <a:solidFill>
                  <a:schemeClr val="bg1"/>
                </a:solidFill>
                <a:latin typeface="Consolas" panose="020B0609020204030204" pitchFamily="49" charset="0"/>
              </a:rPr>
              <a:t>BsonType.</a:t>
            </a:r>
            <a:r>
              <a:rPr lang="en-US" sz="1600" noProof="0" dirty="0" err="1">
                <a:solidFill>
                  <a:srgbClr val="FF9933"/>
                </a:solidFill>
                <a:latin typeface="Consolas" panose="020B0609020204030204" pitchFamily="49" charset="0"/>
              </a:rPr>
              <a:t>ObjectId</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a:t>
            </a:r>
            <a:r>
              <a:rPr lang="en-US" sz="1600" dirty="0">
                <a:solidFill>
                  <a:srgbClr val="C8CDCD"/>
                </a:solidFill>
                <a:latin typeface="Consolas" panose="020B0609020204030204" pitchFamily="49" charset="0"/>
              </a:rPr>
              <a:t>M</a:t>
            </a:r>
            <a:r>
              <a:rPr lang="en-US" sz="1600" noProof="0" dirty="0">
                <a:solidFill>
                  <a:srgbClr val="C8CDCD"/>
                </a:solidFill>
                <a:latin typeface="Consolas" panose="020B0609020204030204" pitchFamily="49" charset="0"/>
              </a:rPr>
              <a:t>aps the property to a </a:t>
            </a:r>
            <a:r>
              <a:rPr lang="en-US" sz="1600" noProof="0" dirty="0" err="1">
                <a:solidFill>
                  <a:srgbClr val="C8CDCD"/>
                </a:solidFill>
                <a:latin typeface="Consolas" panose="020B0609020204030204" pitchFamily="49" charset="0"/>
              </a:rPr>
              <a:t>ObjectId</a:t>
            </a:r>
            <a:r>
              <a:rPr lang="en-US" sz="1600" noProof="0" dirty="0">
                <a:solidFill>
                  <a:srgbClr val="C8CDCD"/>
                </a:solidFill>
                <a:latin typeface="Consolas" panose="020B0609020204030204" pitchFamily="49" charset="0"/>
              </a:rPr>
              <a:t> in </a:t>
            </a:r>
            <a:r>
              <a:rPr lang="en-US" sz="1600" noProof="0" dirty="0" err="1">
                <a:solidFill>
                  <a:srgbClr val="C8CDCD"/>
                </a:solidFill>
                <a:latin typeface="Consolas" panose="020B0609020204030204" pitchFamily="49" charset="0"/>
              </a:rPr>
              <a:t>coll</a:t>
            </a:r>
            <a:endParaRPr lang="en-US" sz="1600" noProof="0" dirty="0">
              <a:solidFill>
                <a:srgbClr val="C8CDCD"/>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string </a:t>
            </a:r>
            <a:r>
              <a:rPr lang="en-US" sz="1600" noProof="0" dirty="0">
                <a:solidFill>
                  <a:srgbClr val="FF9933"/>
                </a:solidFill>
                <a:latin typeface="Consolas" panose="020B0609020204030204" pitchFamily="49" charset="0"/>
              </a:rPr>
              <a:t>Id</a:t>
            </a:r>
            <a:r>
              <a:rPr lang="en-US" sz="1600" noProof="0" dirty="0">
                <a:solidFill>
                  <a:schemeClr val="bg1"/>
                </a:solidFill>
                <a:latin typeface="Consolas" panose="020B0609020204030204" pitchFamily="49" charset="0"/>
              </a:rPr>
              <a:t> { get; set; }</a:t>
            </a:r>
          </a:p>
          <a:p>
            <a:endParaRPr lang="en-US" sz="1600" noProof="0" dirty="0">
              <a:solidFill>
                <a:schemeClr val="bg1"/>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BsonElement</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first_name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Maps the property to the given field name in </a:t>
            </a:r>
            <a:r>
              <a:rPr lang="en-US" sz="1600" noProof="0" dirty="0" err="1">
                <a:solidFill>
                  <a:srgbClr val="C8CDCD"/>
                </a:solidFill>
                <a:latin typeface="Consolas" panose="020B0609020204030204" pitchFamily="49" charset="0"/>
              </a:rPr>
              <a:t>coll</a:t>
            </a:r>
            <a:endParaRPr lang="en-US" sz="1600" noProof="0" dirty="0">
              <a:solidFill>
                <a:srgbClr val="C8CDCD"/>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string </a:t>
            </a:r>
            <a:r>
              <a:rPr lang="en-US" sz="1600" noProof="0" dirty="0">
                <a:solidFill>
                  <a:srgbClr val="FF9933"/>
                </a:solidFill>
                <a:latin typeface="Consolas" panose="020B0609020204030204" pitchFamily="49" charset="0"/>
              </a:rPr>
              <a:t>FirstName</a:t>
            </a:r>
            <a:r>
              <a:rPr lang="en-US" sz="1600" noProof="0" dirty="0">
                <a:solidFill>
                  <a:schemeClr val="bg1"/>
                </a:solidFill>
                <a:latin typeface="Consolas" panose="020B0609020204030204" pitchFamily="49" charset="0"/>
              </a:rPr>
              <a:t> { get; set; }</a:t>
            </a:r>
          </a:p>
          <a:p>
            <a:endParaRPr lang="en-US" sz="1600" noProof="0" dirty="0">
              <a:solidFill>
                <a:schemeClr val="bg1"/>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int </a:t>
            </a:r>
            <a:r>
              <a:rPr lang="en-US" sz="1600" noProof="0" dirty="0">
                <a:solidFill>
                  <a:srgbClr val="FF9933"/>
                </a:solidFill>
                <a:latin typeface="Consolas" panose="020B0609020204030204" pitchFamily="49" charset="0"/>
              </a:rPr>
              <a:t>Age</a:t>
            </a:r>
            <a:r>
              <a:rPr lang="en-US" sz="1600" noProof="0" dirty="0">
                <a:solidFill>
                  <a:schemeClr val="bg1"/>
                </a:solidFill>
                <a:latin typeface="Consolas" panose="020B0609020204030204" pitchFamily="49" charset="0"/>
              </a:rPr>
              <a:t> { get; set; } </a:t>
            </a:r>
            <a:r>
              <a:rPr lang="en-US" sz="1600" noProof="0" dirty="0">
                <a:solidFill>
                  <a:srgbClr val="C8CDCD"/>
                </a:solidFill>
                <a:latin typeface="Consolas" panose="020B0609020204030204" pitchFamily="49" charset="0"/>
              </a:rPr>
              <a:t>// Matches the property with the field name in </a:t>
            </a:r>
            <a:r>
              <a:rPr lang="en-US" sz="1600" noProof="0" dirty="0" err="1">
                <a:solidFill>
                  <a:srgbClr val="C8CDCD"/>
                </a:solidFill>
                <a:latin typeface="Consolas" panose="020B0609020204030204" pitchFamily="49" charset="0"/>
              </a:rPr>
              <a:t>coll</a:t>
            </a:r>
            <a:endParaRPr lang="en-US" sz="1600" noProof="0" dirty="0">
              <a:solidFill>
                <a:srgbClr val="C8CDCD"/>
              </a:solidFill>
              <a:latin typeface="Consolas" panose="020B0609020204030204" pitchFamily="49" charset="0"/>
            </a:endParaRPr>
          </a:p>
          <a:p>
            <a:endParaRPr lang="en-US" sz="1600" noProof="0" dirty="0">
              <a:solidFill>
                <a:schemeClr val="bg1"/>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BsonDefaultValue</a:t>
            </a:r>
            <a:r>
              <a:rPr lang="en-US" sz="1600" noProof="0" dirty="0">
                <a:solidFill>
                  <a:schemeClr val="bg1"/>
                </a:solidFill>
                <a:latin typeface="Consolas" panose="020B0609020204030204" pitchFamily="49" charset="0"/>
              </a:rPr>
              <a:t>(true)] </a:t>
            </a:r>
            <a:r>
              <a:rPr lang="en-US" sz="1600" noProof="0" dirty="0">
                <a:solidFill>
                  <a:srgbClr val="C8CDCD"/>
                </a:solidFill>
                <a:latin typeface="Consolas" panose="020B0609020204030204" pitchFamily="49" charset="0"/>
              </a:rPr>
              <a:t>// Defaults the value to true if not present</a:t>
            </a: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string </a:t>
            </a:r>
            <a:r>
              <a:rPr lang="en-US" sz="1600" noProof="0" dirty="0">
                <a:solidFill>
                  <a:srgbClr val="FF9933"/>
                </a:solidFill>
                <a:latin typeface="Consolas" panose="020B0609020204030204" pitchFamily="49" charset="0"/>
              </a:rPr>
              <a:t>Active</a:t>
            </a:r>
            <a:r>
              <a:rPr lang="en-US" sz="1600" noProof="0" dirty="0">
                <a:solidFill>
                  <a:schemeClr val="bg1"/>
                </a:solidFill>
                <a:latin typeface="Consolas" panose="020B0609020204030204" pitchFamily="49" charset="0"/>
              </a:rPr>
              <a:t> { get; set; }</a:t>
            </a:r>
          </a:p>
          <a:p>
            <a:endParaRPr lang="en-US" sz="1600" noProof="0" dirty="0">
              <a:solidFill>
                <a:schemeClr val="bg1"/>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BsonElement</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last_name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string </a:t>
            </a:r>
            <a:r>
              <a:rPr lang="en-US" sz="1600" noProof="0" dirty="0">
                <a:solidFill>
                  <a:srgbClr val="FF9933"/>
                </a:solidFill>
                <a:latin typeface="Consolas" panose="020B0609020204030204" pitchFamily="49" charset="0"/>
              </a:rPr>
              <a:t>LastName</a:t>
            </a:r>
            <a:r>
              <a:rPr lang="en-US" sz="1600" noProof="0" dirty="0">
                <a:solidFill>
                  <a:schemeClr val="bg1"/>
                </a:solidFill>
                <a:latin typeface="Consolas" panose="020B0609020204030204" pitchFamily="49" charset="0"/>
              </a:rPr>
              <a:t> { get; set; }</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IList</a:t>
            </a:r>
            <a:r>
              <a:rPr lang="en-US" sz="1600" noProof="0" dirty="0">
                <a:solidFill>
                  <a:schemeClr val="bg1"/>
                </a:solidFill>
                <a:latin typeface="Consolas" panose="020B0609020204030204" pitchFamily="49" charset="0"/>
              </a:rPr>
              <a:t>&lt;Products&gt; </a:t>
            </a:r>
            <a:r>
              <a:rPr lang="en-US" sz="1600" noProof="0" dirty="0">
                <a:solidFill>
                  <a:srgbClr val="FF9933"/>
                </a:solidFill>
                <a:latin typeface="Consolas" panose="020B0609020204030204" pitchFamily="49" charset="0"/>
              </a:rPr>
              <a:t>Products</a:t>
            </a:r>
            <a:r>
              <a:rPr lang="en-US" sz="1600" noProof="0" dirty="0">
                <a:solidFill>
                  <a:schemeClr val="bg1"/>
                </a:solidFill>
                <a:latin typeface="Consolas" panose="020B0609020204030204" pitchFamily="49" charset="0"/>
              </a:rPr>
              <a:t> { get; set; }</a:t>
            </a:r>
          </a:p>
          <a:p>
            <a:endParaRPr lang="en-US" sz="1600" noProof="0" dirty="0">
              <a:solidFill>
                <a:schemeClr val="bg1"/>
              </a:solidFill>
              <a:latin typeface="Consolas" panose="020B0609020204030204" pitchFamily="49" charset="0"/>
            </a:endParaRPr>
          </a:p>
          <a:p>
            <a:r>
              <a:rPr lang="en-US" sz="1600" noProof="0" dirty="0">
                <a:solidFill>
                  <a:schemeClr val="bg1"/>
                </a:solidFill>
                <a:latin typeface="Consolas" panose="020B0609020204030204" pitchFamily="49" charset="0"/>
              </a:rPr>
              <a:t>	[</a:t>
            </a:r>
            <a:r>
              <a:rPr lang="en-US" sz="1600" noProof="0" dirty="0" err="1">
                <a:solidFill>
                  <a:srgbClr val="00B0F0"/>
                </a:solidFill>
                <a:latin typeface="Consolas" panose="020B0609020204030204" pitchFamily="49" charset="0"/>
              </a:rPr>
              <a:t>BsonIngore</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Ignores this property </a:t>
            </a:r>
          </a:p>
          <a:p>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public</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IList</a:t>
            </a:r>
            <a:r>
              <a:rPr lang="en-US" sz="1600" noProof="0" dirty="0">
                <a:solidFill>
                  <a:schemeClr val="bg1"/>
                </a:solidFill>
                <a:latin typeface="Consolas" panose="020B0609020204030204" pitchFamily="49" charset="0"/>
              </a:rPr>
              <a:t>&lt;string&gt; </a:t>
            </a:r>
            <a:r>
              <a:rPr lang="en-US" sz="1600" noProof="0" dirty="0">
                <a:solidFill>
                  <a:srgbClr val="FF9933"/>
                </a:solidFill>
                <a:latin typeface="Consolas" panose="020B0609020204030204" pitchFamily="49" charset="0"/>
              </a:rPr>
              <a:t>Codes</a:t>
            </a:r>
            <a:r>
              <a:rPr lang="en-US" sz="1600" noProof="0" dirty="0">
                <a:solidFill>
                  <a:schemeClr val="bg1"/>
                </a:solidFill>
                <a:latin typeface="Consolas" panose="020B0609020204030204" pitchFamily="49" charset="0"/>
              </a:rPr>
              <a:t> { get; set; }</a:t>
            </a:r>
          </a:p>
          <a:p>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40415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38E69-9E5C-0944-83EE-F9D9C4629054}"/>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8E494EF8-FA04-E328-8DF7-41E726AECB4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18</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6427633-262D-D384-5BC6-DA70E0BAB70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4E3AE6B-832C-4BA5-F27B-CB9BEFCD5B9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2CC864A7-E2A3-B1CC-056D-0C1C84B2C13E}"/>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411C81DB-20BD-2F4B-44F1-019599982408}"/>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Read</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496BBFC6-F5A6-81C6-C65E-7220741988FF}"/>
              </a:ext>
            </a:extLst>
          </p:cNvPr>
          <p:cNvSpPr txBox="1"/>
          <p:nvPr/>
        </p:nvSpPr>
        <p:spPr>
          <a:xfrm>
            <a:off x="853834" y="1711588"/>
            <a:ext cx="10484331" cy="1415772"/>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 = Builders&lt;</a:t>
            </a:r>
            <a:r>
              <a:rPr lang="en-US" sz="1600" noProof="0" dirty="0">
                <a:solidFill>
                  <a:srgbClr val="FFFF00"/>
                </a:solidFill>
                <a:latin typeface="Consolas" panose="020B0609020204030204" pitchFamily="49" charset="0"/>
              </a:rPr>
              <a:t>POCO</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Eq</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FirstName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“Test Name”</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 = Builders&lt;</a:t>
            </a:r>
            <a:r>
              <a:rPr lang="en-US" sz="1600" noProof="0" dirty="0" err="1">
                <a:solidFill>
                  <a:srgbClr val="FFFF00"/>
                </a:solidFill>
                <a:latin typeface="Consolas" panose="020B0609020204030204" pitchFamily="49" charset="0"/>
              </a:rPr>
              <a:t>BsonDocument</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Eq</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firstname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“Test Name”</a:t>
            </a:r>
            <a:r>
              <a:rPr lang="en-US" sz="1600" noProof="0" dirty="0">
                <a:solidFill>
                  <a:schemeClr val="bg1"/>
                </a:solidFill>
                <a:latin typeface="Consolas" panose="020B0609020204030204" pitchFamily="49" charset="0"/>
              </a:rPr>
              <a:t>)</a:t>
            </a:r>
          </a:p>
          <a:p>
            <a:endParaRPr lang="en-US" sz="1600" noProof="0" dirty="0">
              <a:solidFill>
                <a:schemeClr val="bg1"/>
              </a:solidFill>
              <a:latin typeface="Consolas" panose="020B0609020204030204" pitchFamily="49" charset="0"/>
            </a:endParaRP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list =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Find</a:t>
            </a:r>
            <a:r>
              <a:rPr lang="en-US" sz="1600" noProof="0" dirty="0">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ToListAsync</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a:t>
            </a:r>
            <a:r>
              <a:rPr lang="en-US" sz="1600" noProof="0" dirty="0" err="1">
                <a:solidFill>
                  <a:srgbClr val="C8CDCD"/>
                </a:solidFill>
                <a:latin typeface="Consolas" panose="020B0609020204030204" pitchFamily="49" charset="0"/>
              </a:rPr>
              <a:t>ToList</a:t>
            </a:r>
            <a:r>
              <a:rPr lang="en-US" sz="1600" noProof="0" dirty="0">
                <a:solidFill>
                  <a:srgbClr val="C8CDCD"/>
                </a:solidFill>
                <a:latin typeface="Consolas" panose="020B0609020204030204" pitchFamily="49" charset="0"/>
              </a:rPr>
              <a:t>() -- synchronous</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oneDoc</a:t>
            </a:r>
            <a:r>
              <a:rPr lang="en-US" sz="1600" noProof="0" dirty="0">
                <a:solidFill>
                  <a:schemeClr val="bg1"/>
                </a:solidFill>
                <a:latin typeface="Consolas" panose="020B0609020204030204" pitchFamily="49" charset="0"/>
              </a:rPr>
              <a:t> =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Find</a:t>
            </a:r>
            <a:r>
              <a:rPr lang="en-US" sz="1600" noProof="0" dirty="0">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FirstOrDefaultAsync</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a:t>
            </a:r>
            <a:r>
              <a:rPr lang="en-US" sz="1600" noProof="0" dirty="0" err="1">
                <a:solidFill>
                  <a:srgbClr val="C8CDCD"/>
                </a:solidFill>
                <a:latin typeface="Consolas" panose="020B0609020204030204" pitchFamily="49" charset="0"/>
              </a:rPr>
              <a:t>FirstOrDefault</a:t>
            </a:r>
            <a:r>
              <a:rPr lang="en-US" sz="1600" noProof="0" dirty="0">
                <a:solidFill>
                  <a:srgbClr val="C8CDCD"/>
                </a:solidFill>
                <a:latin typeface="Consolas" panose="020B0609020204030204" pitchFamily="49" charset="0"/>
              </a:rPr>
              <a:t>() -- synch</a:t>
            </a:r>
          </a:p>
        </p:txBody>
      </p:sp>
      <p:sp>
        <p:nvSpPr>
          <p:cNvPr id="9" name="TextBox 4">
            <a:extLst>
              <a:ext uri="{FF2B5EF4-FFF2-40B4-BE49-F238E27FC236}">
                <a16:creationId xmlns:a16="http://schemas.microsoft.com/office/drawing/2014/main" id="{3F03F31E-C660-EA6C-6704-5765361E463D}"/>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Filtering document using a filter </a:t>
            </a:r>
          </a:p>
        </p:txBody>
      </p:sp>
      <p:sp>
        <p:nvSpPr>
          <p:cNvPr id="10" name="TextBox 4">
            <a:extLst>
              <a:ext uri="{FF2B5EF4-FFF2-40B4-BE49-F238E27FC236}">
                <a16:creationId xmlns:a16="http://schemas.microsoft.com/office/drawing/2014/main" id="{C559B83C-9D94-0B47-CD6A-55F1855BDE69}"/>
              </a:ext>
            </a:extLst>
          </p:cNvPr>
          <p:cNvSpPr txBox="1"/>
          <p:nvPr/>
        </p:nvSpPr>
        <p:spPr>
          <a:xfrm>
            <a:off x="457200" y="3487665"/>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Filtering and projecting fields</a:t>
            </a:r>
          </a:p>
        </p:txBody>
      </p:sp>
      <p:sp>
        <p:nvSpPr>
          <p:cNvPr id="11" name="TextBox 2">
            <a:extLst>
              <a:ext uri="{FF2B5EF4-FFF2-40B4-BE49-F238E27FC236}">
                <a16:creationId xmlns:a16="http://schemas.microsoft.com/office/drawing/2014/main" id="{585D8B7D-E5F2-D1F7-95BE-12C386B29CF0}"/>
              </a:ext>
            </a:extLst>
          </p:cNvPr>
          <p:cNvSpPr txBox="1"/>
          <p:nvPr/>
        </p:nvSpPr>
        <p:spPr>
          <a:xfrm>
            <a:off x="853833" y="4110854"/>
            <a:ext cx="10484331" cy="1661993"/>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projection = Builders&lt;POCO&gt;.Projection</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Include</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FirstName</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Include</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LastName</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Exclude</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Id</a:t>
            </a:r>
            <a:r>
              <a:rPr lang="en-US" sz="1600" noProof="0" dirty="0">
                <a:solidFill>
                  <a:schemeClr val="bg1"/>
                </a:solidFill>
                <a:latin typeface="Consolas" panose="020B0609020204030204" pitchFamily="49" charset="0"/>
              </a:rPr>
              <a:t>)</a:t>
            </a:r>
          </a:p>
          <a:p>
            <a:endParaRPr lang="en-US" sz="1600" noProof="0" dirty="0">
              <a:solidFill>
                <a:schemeClr val="bg1"/>
              </a:solidFill>
              <a:latin typeface="Consolas" panose="020B0609020204030204" pitchFamily="49" charset="0"/>
            </a:endParaRP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list =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Find</a:t>
            </a:r>
            <a:r>
              <a:rPr lang="en-US" sz="1600" noProof="0" dirty="0">
                <a:solidFill>
                  <a:schemeClr val="bg1"/>
                </a:solidFill>
                <a:latin typeface="Consolas" panose="020B0609020204030204" pitchFamily="49" charset="0"/>
              </a:rPr>
              <a:t>(filter).</a:t>
            </a:r>
            <a:r>
              <a:rPr lang="en-US" sz="1600" noProof="0" dirty="0">
                <a:solidFill>
                  <a:srgbClr val="FF9933"/>
                </a:solidFill>
                <a:latin typeface="Consolas" panose="020B0609020204030204" pitchFamily="49" charset="0"/>
              </a:rPr>
              <a:t>Project</a:t>
            </a:r>
            <a:r>
              <a:rPr lang="en-US" sz="1600" noProof="0" dirty="0">
                <a:solidFill>
                  <a:schemeClr val="bg1"/>
                </a:solidFill>
                <a:latin typeface="Consolas" panose="020B0609020204030204" pitchFamily="49" charset="0"/>
              </a:rPr>
              <a:t>(project).</a:t>
            </a:r>
            <a:r>
              <a:rPr lang="en-US" sz="1600" noProof="0" dirty="0" err="1">
                <a:solidFill>
                  <a:srgbClr val="FF9933"/>
                </a:solidFill>
                <a:latin typeface="Consolas" panose="020B0609020204030204" pitchFamily="49" charset="0"/>
              </a:rPr>
              <a:t>ToListAsync</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46899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0C7F-4B49-6F72-924B-07237C4B3BE4}"/>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E3CD7762-FE2C-3774-8B78-949281478B75}"/>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19</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FC86175-5786-C0FA-09F0-60336AE4E96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334121B-365D-3845-03F9-87ADD2888833}"/>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95EF5280-0CAD-6D2C-87CC-E618F150FBB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4509B44F-177C-5F28-16C1-3F8F7FB361D3}"/>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Read</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D529BB32-7164-BEF6-F4DC-0857F55849F2}"/>
              </a:ext>
            </a:extLst>
          </p:cNvPr>
          <p:cNvSpPr txBox="1"/>
          <p:nvPr/>
        </p:nvSpPr>
        <p:spPr>
          <a:xfrm>
            <a:off x="802241" y="1731831"/>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count =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CountDocuments</a:t>
            </a:r>
            <a:r>
              <a:rPr lang="en-US" sz="1600" noProof="0" dirty="0">
                <a:solidFill>
                  <a:schemeClr val="bg1"/>
                </a:solidFill>
                <a:latin typeface="Consolas" panose="020B0609020204030204" pitchFamily="49" charset="0"/>
              </a:rPr>
              <a:t>(filter);</a:t>
            </a:r>
          </a:p>
        </p:txBody>
      </p:sp>
      <p:sp>
        <p:nvSpPr>
          <p:cNvPr id="9" name="TextBox 4">
            <a:extLst>
              <a:ext uri="{FF2B5EF4-FFF2-40B4-BE49-F238E27FC236}">
                <a16:creationId xmlns:a16="http://schemas.microsoft.com/office/drawing/2014/main" id="{8A7CCBC0-4916-593A-EA21-334A7B5F12CF}"/>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Counting the documents</a:t>
            </a:r>
          </a:p>
        </p:txBody>
      </p:sp>
      <p:sp>
        <p:nvSpPr>
          <p:cNvPr id="4" name="TextBox 4">
            <a:extLst>
              <a:ext uri="{FF2B5EF4-FFF2-40B4-BE49-F238E27FC236}">
                <a16:creationId xmlns:a16="http://schemas.microsoft.com/office/drawing/2014/main" id="{C6AAF5CE-2D93-5E72-2773-AE52B75115E9}"/>
              </a:ext>
            </a:extLst>
          </p:cNvPr>
          <p:cNvSpPr txBox="1"/>
          <p:nvPr/>
        </p:nvSpPr>
        <p:spPr>
          <a:xfrm>
            <a:off x="558007" y="2540772"/>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Distinct values</a:t>
            </a:r>
          </a:p>
        </p:txBody>
      </p:sp>
      <p:sp>
        <p:nvSpPr>
          <p:cNvPr id="5" name="TextBox 2">
            <a:extLst>
              <a:ext uri="{FF2B5EF4-FFF2-40B4-BE49-F238E27FC236}">
                <a16:creationId xmlns:a16="http://schemas.microsoft.com/office/drawing/2014/main" id="{D52D7E7D-835C-8E02-5F9C-330D86ABA3C3}"/>
              </a:ext>
            </a:extLst>
          </p:cNvPr>
          <p:cNvSpPr txBox="1"/>
          <p:nvPr/>
        </p:nvSpPr>
        <p:spPr>
          <a:xfrm>
            <a:off x="802240" y="3136429"/>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distinct =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DistinctAsync</a:t>
            </a:r>
            <a:r>
              <a:rPr lang="en-US" sz="1600" noProof="0" dirty="0">
                <a:solidFill>
                  <a:schemeClr val="bg1"/>
                </a:solidFill>
                <a:latin typeface="Consolas" panose="020B0609020204030204" pitchFamily="49" charset="0"/>
              </a:rPr>
              <a:t>&lt;</a:t>
            </a:r>
            <a:r>
              <a:rPr lang="en-US" sz="1600" noProof="0" dirty="0">
                <a:solidFill>
                  <a:srgbClr val="FFFF00"/>
                </a:solidFill>
                <a:latin typeface="Consolas" panose="020B0609020204030204" pitchFamily="49" charset="0"/>
              </a:rPr>
              <a:t>string</a:t>
            </a:r>
            <a:r>
              <a:rPr lang="en-US" sz="1600" noProof="0" dirty="0">
                <a:solidFill>
                  <a:schemeClr val="bg1"/>
                </a:solidFill>
                <a:latin typeface="Consolas" panose="020B0609020204030204" pitchFamily="49" charset="0"/>
              </a:rPr>
              <a:t>&gt;(p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Name</a:t>
            </a:r>
            <a:r>
              <a:rPr lang="en-US" sz="1600" noProof="0" dirty="0">
                <a:solidFill>
                  <a:schemeClr val="bg1"/>
                </a:solidFill>
                <a:latin typeface="Consolas" panose="020B0609020204030204" pitchFamily="49" charset="0"/>
              </a:rPr>
              <a:t>, Builders&lt;</a:t>
            </a:r>
            <a:r>
              <a:rPr lang="en-US" sz="1600" noProof="0" dirty="0">
                <a:solidFill>
                  <a:srgbClr val="FFFF00"/>
                </a:solidFill>
                <a:latin typeface="Consolas" panose="020B0609020204030204" pitchFamily="49" charset="0"/>
              </a:rPr>
              <a:t>POCO</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Filter.Empty</a:t>
            </a:r>
            <a:r>
              <a:rPr lang="en-US" sz="1600" noProof="0" dirty="0">
                <a:solidFill>
                  <a:schemeClr val="bg1"/>
                </a:solidFill>
                <a:latin typeface="Consolas" panose="020B0609020204030204" pitchFamily="49" charset="0"/>
              </a:rPr>
              <a:t>);</a:t>
            </a:r>
          </a:p>
        </p:txBody>
      </p:sp>
      <p:sp>
        <p:nvSpPr>
          <p:cNvPr id="7" name="TextBox 4">
            <a:extLst>
              <a:ext uri="{FF2B5EF4-FFF2-40B4-BE49-F238E27FC236}">
                <a16:creationId xmlns:a16="http://schemas.microsoft.com/office/drawing/2014/main" id="{4B045762-DBA8-948B-8980-C0471CDD5147}"/>
              </a:ext>
            </a:extLst>
          </p:cNvPr>
          <p:cNvSpPr txBox="1"/>
          <p:nvPr/>
        </p:nvSpPr>
        <p:spPr>
          <a:xfrm>
            <a:off x="558007" y="3814102"/>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Sorting and paginating documents</a:t>
            </a:r>
          </a:p>
        </p:txBody>
      </p:sp>
      <p:sp>
        <p:nvSpPr>
          <p:cNvPr id="8" name="TextBox 2">
            <a:extLst>
              <a:ext uri="{FF2B5EF4-FFF2-40B4-BE49-F238E27FC236}">
                <a16:creationId xmlns:a16="http://schemas.microsoft.com/office/drawing/2014/main" id="{7D6B4E13-11F0-10A5-82A6-33991A35B087}"/>
              </a:ext>
            </a:extLst>
          </p:cNvPr>
          <p:cNvSpPr txBox="1"/>
          <p:nvPr/>
        </p:nvSpPr>
        <p:spPr>
          <a:xfrm>
            <a:off x="802239" y="4381447"/>
            <a:ext cx="10484331" cy="1661993"/>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sort = Builders&lt;</a:t>
            </a:r>
            <a:r>
              <a:rPr lang="en-US" sz="1600" noProof="0" dirty="0">
                <a:solidFill>
                  <a:srgbClr val="FFFF00"/>
                </a:solidFill>
                <a:latin typeface="Consolas" panose="020B0609020204030204" pitchFamily="49" charset="0"/>
              </a:rPr>
              <a:t>POCO</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Sort.</a:t>
            </a:r>
            <a:r>
              <a:rPr lang="en-US" sz="1600" noProof="0" dirty="0" err="1">
                <a:solidFill>
                  <a:srgbClr val="FF9933"/>
                </a:solidFill>
                <a:latin typeface="Consolas" panose="020B0609020204030204" pitchFamily="49" charset="0"/>
              </a:rPr>
              <a:t>Ascending</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FirstName</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sortedAndPagedResults</a:t>
            </a:r>
            <a:r>
              <a:rPr lang="en-US" sz="1600" noProof="0" dirty="0">
                <a:solidFill>
                  <a:schemeClr val="bg1"/>
                </a:solidFill>
                <a:latin typeface="Consolas" panose="020B0609020204030204" pitchFamily="49" charset="0"/>
              </a:rPr>
              <a:t> = </a:t>
            </a:r>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Find</a:t>
            </a:r>
            <a:r>
              <a:rPr lang="en-US" sz="1600" noProof="0" dirty="0">
                <a:solidFill>
                  <a:schemeClr val="bg1"/>
                </a:solidFill>
                <a:latin typeface="Consolas" panose="020B0609020204030204" pitchFamily="49" charset="0"/>
              </a:rPr>
              <a:t>(filter)</a:t>
            </a:r>
          </a:p>
          <a:p>
            <a:pPr lvl="8"/>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Sort</a:t>
            </a:r>
            <a:r>
              <a:rPr lang="en-US" sz="1600" noProof="0" dirty="0">
                <a:solidFill>
                  <a:schemeClr val="bg1"/>
                </a:solidFill>
                <a:latin typeface="Consolas" panose="020B0609020204030204" pitchFamily="49" charset="0"/>
              </a:rPr>
              <a:t>(sort)</a:t>
            </a:r>
          </a:p>
          <a:p>
            <a:pPr lvl="8"/>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Limit</a:t>
            </a:r>
            <a:r>
              <a:rPr lang="en-US" sz="1600" noProof="0" dirty="0">
                <a:solidFill>
                  <a:schemeClr val="bg1"/>
                </a:solidFill>
                <a:latin typeface="Consolas" panose="020B0609020204030204" pitchFamily="49" charset="0"/>
              </a:rPr>
              <a:t>(</a:t>
            </a:r>
            <a:r>
              <a:rPr lang="en-US" sz="1600" noProof="0" dirty="0">
                <a:solidFill>
                  <a:srgbClr val="FF0066"/>
                </a:solidFill>
                <a:latin typeface="Consolas" panose="020B0609020204030204" pitchFamily="49" charset="0"/>
              </a:rPr>
              <a:t>10</a:t>
            </a:r>
            <a:r>
              <a:rPr lang="en-US" sz="1600" noProof="0" dirty="0">
                <a:solidFill>
                  <a:schemeClr val="bg1"/>
                </a:solidFill>
                <a:latin typeface="Consolas" panose="020B0609020204030204" pitchFamily="49" charset="0"/>
              </a:rPr>
              <a:t>)</a:t>
            </a:r>
          </a:p>
          <a:p>
            <a:pPr lvl="8"/>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Skip</a:t>
            </a:r>
            <a:r>
              <a:rPr lang="en-US" sz="1600" noProof="0" dirty="0">
                <a:solidFill>
                  <a:schemeClr val="bg1"/>
                </a:solidFill>
                <a:latin typeface="Consolas" panose="020B0609020204030204" pitchFamily="49" charset="0"/>
              </a:rPr>
              <a:t>(</a:t>
            </a:r>
            <a:r>
              <a:rPr lang="en-US" sz="1600" noProof="0" dirty="0">
                <a:solidFill>
                  <a:srgbClr val="FF0066"/>
                </a:solidFill>
                <a:latin typeface="Consolas" panose="020B0609020204030204" pitchFamily="49" charset="0"/>
              </a:rPr>
              <a:t>20</a:t>
            </a:r>
            <a:r>
              <a:rPr lang="en-US" sz="1600" noProof="0" dirty="0">
                <a:solidFill>
                  <a:schemeClr val="bg1"/>
                </a:solidFill>
                <a:latin typeface="Consolas" panose="020B0609020204030204" pitchFamily="49" charset="0"/>
              </a:rPr>
              <a:t>)</a:t>
            </a:r>
          </a:p>
          <a:p>
            <a:pPr lvl="8"/>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ToListAsync</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90529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07FB3-E16B-22AB-8394-2B05A29F4E67}"/>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320C75D-22BD-9472-607F-FEB93A2B0743}"/>
              </a:ext>
            </a:extLst>
          </p:cNvPr>
          <p:cNvGraphicFramePr/>
          <p:nvPr>
            <p:extLst>
              <p:ext uri="{D42A27DB-BD31-4B8C-83A1-F6EECF244321}">
                <p14:modId xmlns:p14="http://schemas.microsoft.com/office/powerpoint/2010/main" val="3297325702"/>
              </p:ext>
            </p:extLst>
          </p:nvPr>
        </p:nvGraphicFramePr>
        <p:xfrm>
          <a:off x="3541622" y="1030014"/>
          <a:ext cx="8128000" cy="5685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Chevron 6">
            <a:extLst>
              <a:ext uri="{FF2B5EF4-FFF2-40B4-BE49-F238E27FC236}">
                <a16:creationId xmlns:a16="http://schemas.microsoft.com/office/drawing/2014/main" id="{7BDF2795-F699-9308-5440-01082E8C2BDE}"/>
              </a:ext>
            </a:extLst>
          </p:cNvPr>
          <p:cNvSpPr/>
          <p:nvPr/>
        </p:nvSpPr>
        <p:spPr>
          <a:xfrm>
            <a:off x="207031" y="2982583"/>
            <a:ext cx="3122762" cy="892834"/>
          </a:xfrm>
          <a:prstGeom prst="chevr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noProof="0" dirty="0">
                <a:ln w="12700">
                  <a:solidFill>
                    <a:schemeClr val="accent5"/>
                  </a:solidFill>
                  <a:prstDash val="solid"/>
                </a:ln>
                <a:pattFill prst="ltDnDiag">
                  <a:fgClr>
                    <a:schemeClr val="accent5">
                      <a:lumMod val="60000"/>
                      <a:lumOff val="40000"/>
                    </a:schemeClr>
                  </a:fgClr>
                  <a:bgClr>
                    <a:schemeClr val="bg1"/>
                  </a:bgClr>
                </a:pattFill>
              </a:rPr>
              <a:t>Session 3</a:t>
            </a:r>
            <a:endParaRPr lang="en-US" sz="3200" noProof="0" dirty="0">
              <a:ln w="0"/>
              <a:solidFill>
                <a:schemeClr val="tx1"/>
              </a:solidFill>
              <a:effectLst>
                <a:outerShdw blurRad="38100" dist="19050" dir="2700000" algn="tl" rotWithShape="0">
                  <a:schemeClr val="dk1">
                    <a:alpha val="40000"/>
                  </a:schemeClr>
                </a:outerShdw>
              </a:effectLst>
            </a:endParaRPr>
          </a:p>
        </p:txBody>
      </p:sp>
      <p:sp>
        <p:nvSpPr>
          <p:cNvPr id="3" name="Title 1">
            <a:extLst>
              <a:ext uri="{FF2B5EF4-FFF2-40B4-BE49-F238E27FC236}">
                <a16:creationId xmlns:a16="http://schemas.microsoft.com/office/drawing/2014/main" id="{9DC814FA-5BBB-D753-AB67-473AB64E1433}"/>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b="1" noProof="0" dirty="0">
                <a:latin typeface="SLB Sans" panose="02000503040000020004" pitchFamily="2" charset="0"/>
                <a:ea typeface="Roboto" panose="02000000000000000000" pitchFamily="2" charset="0"/>
                <a:cs typeface="Roboto" panose="02000000000000000000" pitchFamily="2" charset="0"/>
              </a:rPr>
              <a:t>Agenda</a:t>
            </a:r>
          </a:p>
        </p:txBody>
      </p:sp>
    </p:spTree>
    <p:extLst>
      <p:ext uri="{BB962C8B-B14F-4D97-AF65-F5344CB8AC3E}">
        <p14:creationId xmlns:p14="http://schemas.microsoft.com/office/powerpoint/2010/main" val="2362837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30378-27DA-FB80-DD6D-AB912DA48BF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D1371356-3EE6-27D3-9689-F415DAB0B16A}"/>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20</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03C35A0-11E8-364D-D66C-9B60DEC917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1063A12-FD4A-6E90-1080-BEDEC447E90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B6E0BEBC-12E6-C906-5F13-5D8330C7C732}"/>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F90E6134-5531-4E56-3A62-90B1F4BC3A53}"/>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Insert</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6A1E3FED-4C6E-57CF-D5B9-880B6133CFB1}"/>
              </a:ext>
            </a:extLst>
          </p:cNvPr>
          <p:cNvSpPr txBox="1"/>
          <p:nvPr/>
        </p:nvSpPr>
        <p:spPr>
          <a:xfrm>
            <a:off x="853833" y="1130479"/>
            <a:ext cx="10484331" cy="240065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newDocument</a:t>
            </a:r>
            <a:r>
              <a:rPr lang="en-US" sz="1600" noProof="0" dirty="0">
                <a:solidFill>
                  <a:schemeClr val="bg1"/>
                </a:solidFill>
                <a:latin typeface="Consolas" panose="020B0609020204030204" pitchFamily="49" charset="0"/>
              </a:rPr>
              <a:t> = </a:t>
            </a:r>
            <a:r>
              <a:rPr lang="en-US" sz="1600" noProof="0" dirty="0">
                <a:solidFill>
                  <a:srgbClr val="00B0F0"/>
                </a:solidFill>
                <a:latin typeface="Consolas" panose="020B0609020204030204" pitchFamily="49" charset="0"/>
              </a:rPr>
              <a:t>new</a:t>
            </a:r>
            <a:r>
              <a:rPr lang="en-US" sz="1600" noProof="0" dirty="0">
                <a:solidFill>
                  <a:schemeClr val="bg1"/>
                </a:solidFill>
                <a:latin typeface="Consolas" panose="020B0609020204030204" pitchFamily="49" charset="0"/>
              </a:rPr>
              <a:t> </a:t>
            </a:r>
            <a:r>
              <a:rPr lang="en-US" sz="1600" noProof="0" dirty="0">
                <a:solidFill>
                  <a:srgbClr val="92D050"/>
                </a:solidFill>
                <a:latin typeface="Consolas" panose="020B0609020204030204" pitchFamily="49" charset="0"/>
              </a:rPr>
              <a:t>POCO</a:t>
            </a:r>
          </a:p>
          <a:p>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C000"/>
                </a:solidFill>
                <a:latin typeface="Consolas" panose="020B0609020204030204" pitchFamily="49" charset="0"/>
              </a:rPr>
              <a:t>FirstName</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“POCO FName”</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C000"/>
                </a:solidFill>
                <a:latin typeface="Consolas" panose="020B0609020204030204" pitchFamily="49" charset="0"/>
              </a:rPr>
              <a:t>LastName</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“POCO </a:t>
            </a:r>
            <a:r>
              <a:rPr lang="en-US" sz="1600" noProof="0" dirty="0" err="1">
                <a:solidFill>
                  <a:srgbClr val="00B050"/>
                </a:solidFill>
                <a:latin typeface="Consolas" panose="020B0609020204030204" pitchFamily="49" charset="0"/>
              </a:rPr>
              <a:t>LName</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C000"/>
                </a:solidFill>
                <a:latin typeface="Consolas" panose="020B0609020204030204" pitchFamily="49" charset="0"/>
              </a:rPr>
              <a:t>Products</a:t>
            </a:r>
            <a:r>
              <a:rPr lang="en-US" sz="1600" noProof="0" dirty="0">
                <a:solidFill>
                  <a:schemeClr val="bg1"/>
                </a:solidFill>
                <a:latin typeface="Consolas" panose="020B0609020204030204" pitchFamily="49" charset="0"/>
              </a:rPr>
              <a:t> = [</a:t>
            </a:r>
          </a:p>
          <a:p>
            <a:r>
              <a:rPr lang="en-US" sz="1600" noProof="0" dirty="0">
                <a:solidFill>
                  <a:schemeClr val="bg1"/>
                </a:solidFill>
                <a:latin typeface="Consolas" panose="020B0609020204030204" pitchFamily="49" charset="0"/>
              </a:rPr>
              <a:t>		</a:t>
            </a:r>
            <a:r>
              <a:rPr lang="en-US" sz="1600" noProof="0" dirty="0">
                <a:solidFill>
                  <a:srgbClr val="00B0F0"/>
                </a:solidFill>
                <a:latin typeface="Consolas" panose="020B0609020204030204" pitchFamily="49" charset="0"/>
              </a:rPr>
              <a:t>new</a:t>
            </a:r>
            <a:r>
              <a:rPr lang="en-US" sz="1600" noProof="0" dirty="0">
                <a:solidFill>
                  <a:schemeClr val="bg1"/>
                </a:solidFill>
                <a:latin typeface="Consolas" panose="020B0609020204030204" pitchFamily="49" charset="0"/>
              </a:rPr>
              <a:t> </a:t>
            </a:r>
            <a:r>
              <a:rPr lang="en-US" sz="1600" noProof="0" dirty="0">
                <a:solidFill>
                  <a:srgbClr val="A6E22E"/>
                </a:solidFill>
                <a:latin typeface="Consolas" panose="020B0609020204030204" pitchFamily="49" charset="0"/>
              </a:rPr>
              <a:t>Product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a:t>
            </a:r>
          </a:p>
        </p:txBody>
      </p:sp>
      <p:sp>
        <p:nvSpPr>
          <p:cNvPr id="4" name="TextBox 4">
            <a:extLst>
              <a:ext uri="{FF2B5EF4-FFF2-40B4-BE49-F238E27FC236}">
                <a16:creationId xmlns:a16="http://schemas.microsoft.com/office/drawing/2014/main" id="{74D3E29D-7511-04C5-2016-C3B21E8570E7}"/>
              </a:ext>
            </a:extLst>
          </p:cNvPr>
          <p:cNvSpPr txBox="1"/>
          <p:nvPr/>
        </p:nvSpPr>
        <p:spPr>
          <a:xfrm>
            <a:off x="609597" y="3661850"/>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Inserting one document</a:t>
            </a:r>
          </a:p>
        </p:txBody>
      </p:sp>
      <p:sp>
        <p:nvSpPr>
          <p:cNvPr id="5" name="TextBox 2">
            <a:extLst>
              <a:ext uri="{FF2B5EF4-FFF2-40B4-BE49-F238E27FC236}">
                <a16:creationId xmlns:a16="http://schemas.microsoft.com/office/drawing/2014/main" id="{C83946FF-C4F1-21BB-3DEC-45235E5AA82E}"/>
              </a:ext>
            </a:extLst>
          </p:cNvPr>
          <p:cNvSpPr txBox="1"/>
          <p:nvPr/>
        </p:nvSpPr>
        <p:spPr>
          <a:xfrm>
            <a:off x="853833" y="4147872"/>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InsertOneAsync</a:t>
            </a:r>
            <a:r>
              <a:rPr lang="en-US" sz="1600" noProof="0" dirty="0">
                <a:solidFill>
                  <a:schemeClr val="bg1"/>
                </a:solidFill>
                <a:latin typeface="Consolas" panose="020B0609020204030204" pitchFamily="49" charset="0"/>
              </a:rPr>
              <a:t>(</a:t>
            </a:r>
            <a:r>
              <a:rPr lang="en-US" sz="1600" noProof="0" dirty="0" err="1">
                <a:solidFill>
                  <a:schemeClr val="bg1"/>
                </a:solidFill>
                <a:latin typeface="Consolas" panose="020B0609020204030204" pitchFamily="49" charset="0"/>
              </a:rPr>
              <a:t>newDocument</a:t>
            </a:r>
            <a:r>
              <a:rPr lang="en-US" sz="1600" noProof="0" dirty="0">
                <a:solidFill>
                  <a:schemeClr val="bg1"/>
                </a:solidFill>
                <a:latin typeface="Consolas" panose="020B0609020204030204" pitchFamily="49" charset="0"/>
              </a:rPr>
              <a:t>)</a:t>
            </a:r>
          </a:p>
        </p:txBody>
      </p:sp>
      <p:sp>
        <p:nvSpPr>
          <p:cNvPr id="7" name="TextBox 4">
            <a:extLst>
              <a:ext uri="{FF2B5EF4-FFF2-40B4-BE49-F238E27FC236}">
                <a16:creationId xmlns:a16="http://schemas.microsoft.com/office/drawing/2014/main" id="{1F90E18C-F5F9-B54E-2C6D-8D9835CCADEF}"/>
              </a:ext>
            </a:extLst>
          </p:cNvPr>
          <p:cNvSpPr txBox="1"/>
          <p:nvPr/>
        </p:nvSpPr>
        <p:spPr>
          <a:xfrm>
            <a:off x="609597" y="484733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Inserting one document</a:t>
            </a:r>
          </a:p>
        </p:txBody>
      </p:sp>
      <p:sp>
        <p:nvSpPr>
          <p:cNvPr id="8" name="TextBox 2">
            <a:extLst>
              <a:ext uri="{FF2B5EF4-FFF2-40B4-BE49-F238E27FC236}">
                <a16:creationId xmlns:a16="http://schemas.microsoft.com/office/drawing/2014/main" id="{CC286230-D092-21BE-816E-F1F46CA30AC7}"/>
              </a:ext>
            </a:extLst>
          </p:cNvPr>
          <p:cNvSpPr txBox="1"/>
          <p:nvPr/>
        </p:nvSpPr>
        <p:spPr>
          <a:xfrm>
            <a:off x="853831" y="5355213"/>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InsertManyAsync</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newDocument</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10590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B6C90-8855-56FB-F28E-C114C0C9382D}"/>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DC4AFC5-9A0C-D99B-673E-513EEC8181EB}"/>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21</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CBE0958-8951-D950-6E69-3C5B03DFE599}"/>
              </a:ext>
            </a:extLst>
          </p:cNvPr>
          <p:cNvSpPr>
            <a:spLocks noChangeAspect="1" noChangeArrowheads="1"/>
          </p:cNvSpPr>
          <p:nvPr/>
        </p:nvSpPr>
        <p:spPr bwMode="auto">
          <a:xfrm>
            <a:off x="5943600" y="36328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7D63AF4-A633-413C-B94E-6641B0FF6E3F}"/>
              </a:ext>
            </a:extLst>
          </p:cNvPr>
          <p:cNvSpPr>
            <a:spLocks noChangeAspect="1" noChangeArrowheads="1"/>
          </p:cNvSpPr>
          <p:nvPr/>
        </p:nvSpPr>
        <p:spPr bwMode="auto">
          <a:xfrm>
            <a:off x="6096000" y="378525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3BEA1D47-7B5D-2B69-8949-C27989AEFAD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DD9526C0-EA0A-A6F0-565F-11345DABD99D}"/>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Update</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54ACD30D-860C-BCC6-F2A0-6EABF0E9B5D5}"/>
              </a:ext>
            </a:extLst>
          </p:cNvPr>
          <p:cNvSpPr txBox="1"/>
          <p:nvPr/>
        </p:nvSpPr>
        <p:spPr>
          <a:xfrm>
            <a:off x="853834" y="1671697"/>
            <a:ext cx="10484331" cy="1661993"/>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Gt</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Age</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18</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Set</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Active</a:t>
            </a:r>
            <a:r>
              <a:rPr lang="en-US" sz="1600" noProof="0" dirty="0">
                <a:solidFill>
                  <a:schemeClr val="bg1"/>
                </a:solidFill>
                <a:latin typeface="Consolas" panose="020B0609020204030204" pitchFamily="49" charset="0"/>
              </a:rPr>
              <a:t>, </a:t>
            </a:r>
            <a:r>
              <a:rPr lang="en-US" sz="1600" noProof="0" dirty="0">
                <a:solidFill>
                  <a:srgbClr val="00B0F0"/>
                </a:solidFill>
                <a:latin typeface="Consolas" panose="020B0609020204030204" pitchFamily="49" charset="0"/>
              </a:rPr>
              <a:t>false</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Combine</a:t>
            </a:r>
            <a:r>
              <a:rPr lang="en-US" sz="1600" noProof="0" dirty="0">
                <a:solidFill>
                  <a:schemeClr val="bg1"/>
                </a:solidFill>
                <a:latin typeface="Consolas" panose="020B0609020204030204" pitchFamily="49" charset="0"/>
              </a:rPr>
              <a:t>(</a:t>
            </a:r>
            <a:r>
              <a:rPr lang="en-US" sz="1600" noProof="0" dirty="0">
                <a:solidFill>
                  <a:srgbClr val="A6E22E"/>
                </a:solidFill>
                <a:latin typeface="Consolas" panose="020B0609020204030204" pitchFamily="49" charset="0"/>
              </a:rPr>
              <a:t>&lt;update operation 1&gt;</a:t>
            </a:r>
            <a:r>
              <a:rPr lang="en-US" sz="1600" noProof="0" dirty="0">
                <a:solidFill>
                  <a:schemeClr val="bg1"/>
                </a:solidFill>
                <a:latin typeface="Consolas" panose="020B0609020204030204" pitchFamily="49" charset="0"/>
              </a:rPr>
              <a:t>, </a:t>
            </a:r>
            <a:r>
              <a:rPr lang="en-US" sz="1600" noProof="0" dirty="0">
                <a:solidFill>
                  <a:srgbClr val="A6E22E"/>
                </a:solidFill>
                <a:latin typeface="Consolas" panose="020B0609020204030204" pitchFamily="49" charset="0"/>
              </a:rPr>
              <a:t>&lt;update operation 2&gt;</a:t>
            </a:r>
            <a:r>
              <a:rPr lang="en-US" sz="1600" noProof="0" dirty="0">
                <a:solidFill>
                  <a:schemeClr val="bg1"/>
                </a:solidFill>
                <a:latin typeface="Consolas" panose="020B0609020204030204" pitchFamily="49" charset="0"/>
              </a:rPr>
              <a:t>, … )</a:t>
            </a:r>
          </a:p>
          <a:p>
            <a:endParaRPr lang="en-US" sz="1600" noProof="0" dirty="0">
              <a:solidFill>
                <a:schemeClr val="bg1"/>
              </a:solidFill>
              <a:latin typeface="Consolas" panose="020B0609020204030204" pitchFamily="49" charset="0"/>
            </a:endParaRPr>
          </a:p>
          <a:p>
            <a:endParaRPr lang="en-US" sz="1600" noProof="0" dirty="0">
              <a:solidFill>
                <a:schemeClr val="bg1"/>
              </a:solidFill>
              <a:latin typeface="Consolas" panose="020B0609020204030204" pitchFamily="49" charset="0"/>
            </a:endParaRPr>
          </a:p>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UpdateOneAsync</a:t>
            </a:r>
            <a:r>
              <a:rPr lang="en-US" sz="1600" noProof="0" dirty="0">
                <a:solidFill>
                  <a:schemeClr val="bg1"/>
                </a:solidFill>
                <a:latin typeface="Consolas" panose="020B0609020204030204" pitchFamily="49" charset="0"/>
              </a:rPr>
              <a:t>(filter, update), </a:t>
            </a:r>
            <a:r>
              <a:rPr lang="en-US" sz="1600" noProof="0" dirty="0">
                <a:solidFill>
                  <a:srgbClr val="00B050"/>
                </a:solidFill>
                <a:latin typeface="Consolas" panose="020B0609020204030204" pitchFamily="49" charset="0"/>
              </a:rPr>
              <a:t>“new element”</a:t>
            </a:r>
            <a:r>
              <a:rPr lang="en-US" sz="1600" noProof="0" dirty="0">
                <a:solidFill>
                  <a:schemeClr val="bg1"/>
                </a:solidFill>
                <a:latin typeface="Consolas" panose="020B0609020204030204" pitchFamily="49" charset="0"/>
              </a:rPr>
              <a:t>)</a:t>
            </a:r>
          </a:p>
        </p:txBody>
      </p:sp>
      <p:sp>
        <p:nvSpPr>
          <p:cNvPr id="4" name="TextBox 4">
            <a:extLst>
              <a:ext uri="{FF2B5EF4-FFF2-40B4-BE49-F238E27FC236}">
                <a16:creationId xmlns:a16="http://schemas.microsoft.com/office/drawing/2014/main" id="{B648D6FA-2077-2FF3-26E8-C4E03C4C47E3}"/>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Update one document</a:t>
            </a:r>
          </a:p>
        </p:txBody>
      </p:sp>
      <p:sp>
        <p:nvSpPr>
          <p:cNvPr id="5" name="TextBox 2">
            <a:extLst>
              <a:ext uri="{FF2B5EF4-FFF2-40B4-BE49-F238E27FC236}">
                <a16:creationId xmlns:a16="http://schemas.microsoft.com/office/drawing/2014/main" id="{E284CBD4-7497-1464-2285-0E4FF10369B0}"/>
              </a:ext>
            </a:extLst>
          </p:cNvPr>
          <p:cNvSpPr txBox="1"/>
          <p:nvPr/>
        </p:nvSpPr>
        <p:spPr>
          <a:xfrm>
            <a:off x="853833" y="4135529"/>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UpdateManyAsync</a:t>
            </a:r>
            <a:r>
              <a:rPr lang="en-US" sz="1600" noProof="0" dirty="0">
                <a:solidFill>
                  <a:schemeClr val="bg1"/>
                </a:solidFill>
                <a:latin typeface="Consolas" panose="020B0609020204030204" pitchFamily="49" charset="0"/>
              </a:rPr>
              <a:t>(filter, update)</a:t>
            </a:r>
          </a:p>
        </p:txBody>
      </p:sp>
      <p:sp>
        <p:nvSpPr>
          <p:cNvPr id="7" name="TextBox 4">
            <a:extLst>
              <a:ext uri="{FF2B5EF4-FFF2-40B4-BE49-F238E27FC236}">
                <a16:creationId xmlns:a16="http://schemas.microsoft.com/office/drawing/2014/main" id="{66C06CDD-439C-F664-FA33-1C04FD9C88A0}"/>
              </a:ext>
            </a:extLst>
          </p:cNvPr>
          <p:cNvSpPr txBox="1"/>
          <p:nvPr/>
        </p:nvSpPr>
        <p:spPr>
          <a:xfrm>
            <a:off x="609600" y="3588916"/>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Update many document</a:t>
            </a:r>
          </a:p>
        </p:txBody>
      </p:sp>
      <p:sp>
        <p:nvSpPr>
          <p:cNvPr id="10" name="TextBox 2">
            <a:extLst>
              <a:ext uri="{FF2B5EF4-FFF2-40B4-BE49-F238E27FC236}">
                <a16:creationId xmlns:a16="http://schemas.microsoft.com/office/drawing/2014/main" id="{D28C5547-13A0-7FA2-9CCC-115F70011004}"/>
              </a:ext>
            </a:extLst>
          </p:cNvPr>
          <p:cNvSpPr txBox="1"/>
          <p:nvPr/>
        </p:nvSpPr>
        <p:spPr>
          <a:xfrm>
            <a:off x="853831" y="5355213"/>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ReplaceOneAsyn</a:t>
            </a:r>
            <a:r>
              <a:rPr lang="en-US" sz="1600" noProof="0" dirty="0">
                <a:solidFill>
                  <a:schemeClr val="bg1"/>
                </a:solidFill>
                <a:latin typeface="Consolas" panose="020B0609020204030204" pitchFamily="49" charset="0"/>
              </a:rPr>
              <a:t>(filter, </a:t>
            </a:r>
            <a:r>
              <a:rPr lang="en-US" sz="1600" noProof="0" dirty="0" err="1">
                <a:solidFill>
                  <a:schemeClr val="bg1"/>
                </a:solidFill>
                <a:latin typeface="Consolas" panose="020B0609020204030204" pitchFamily="49" charset="0"/>
              </a:rPr>
              <a:t>newDocument</a:t>
            </a:r>
            <a:r>
              <a:rPr lang="en-US" sz="1600" noProof="0" dirty="0">
                <a:solidFill>
                  <a:schemeClr val="bg1"/>
                </a:solidFill>
                <a:latin typeface="Consolas" panose="020B0609020204030204" pitchFamily="49" charset="0"/>
              </a:rPr>
              <a:t>);</a:t>
            </a:r>
          </a:p>
        </p:txBody>
      </p:sp>
      <p:sp>
        <p:nvSpPr>
          <p:cNvPr id="11" name="TextBox 4">
            <a:extLst>
              <a:ext uri="{FF2B5EF4-FFF2-40B4-BE49-F238E27FC236}">
                <a16:creationId xmlns:a16="http://schemas.microsoft.com/office/drawing/2014/main" id="{F78ED4D1-C9FA-5B19-A312-3BB4C0502BDB}"/>
              </a:ext>
            </a:extLst>
          </p:cNvPr>
          <p:cNvSpPr txBox="1"/>
          <p:nvPr/>
        </p:nvSpPr>
        <p:spPr>
          <a:xfrm>
            <a:off x="609596" y="4860265"/>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Replace one document</a:t>
            </a:r>
          </a:p>
        </p:txBody>
      </p:sp>
    </p:spTree>
    <p:extLst>
      <p:ext uri="{BB962C8B-B14F-4D97-AF65-F5344CB8AC3E}">
        <p14:creationId xmlns:p14="http://schemas.microsoft.com/office/powerpoint/2010/main" val="50094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86DAF-8A82-0FF7-85BF-B2AAB5893D06}"/>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97517979-C34D-45DD-2BB1-810C7AB2183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22</a:t>
            </a:fld>
            <a:endParaRPr lang="en-US" noProof="0" dirty="0"/>
          </a:p>
        </p:txBody>
      </p:sp>
      <p:sp>
        <p:nvSpPr>
          <p:cNvPr id="2" name="Title 1">
            <a:extLst>
              <a:ext uri="{FF2B5EF4-FFF2-40B4-BE49-F238E27FC236}">
                <a16:creationId xmlns:a16="http://schemas.microsoft.com/office/drawing/2014/main" id="{4728ACD8-88FE-EFEC-1A03-A6CEF77092E0}"/>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C4CDF522-5BE4-524A-1E0C-897D5113AAE4}"/>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Update</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4">
            <a:extLst>
              <a:ext uri="{FF2B5EF4-FFF2-40B4-BE49-F238E27FC236}">
                <a16:creationId xmlns:a16="http://schemas.microsoft.com/office/drawing/2014/main" id="{63F62FD0-7C65-9B20-BEB6-36163F949DC4}"/>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Update operations on fields</a:t>
            </a:r>
          </a:p>
        </p:txBody>
      </p:sp>
      <p:sp>
        <p:nvSpPr>
          <p:cNvPr id="8" name="TextBox 2">
            <a:extLst>
              <a:ext uri="{FF2B5EF4-FFF2-40B4-BE49-F238E27FC236}">
                <a16:creationId xmlns:a16="http://schemas.microsoft.com/office/drawing/2014/main" id="{8FA9C44A-9E15-B47D-4785-F2C5619B6787}"/>
              </a:ext>
            </a:extLst>
          </p:cNvPr>
          <p:cNvSpPr txBox="1"/>
          <p:nvPr/>
        </p:nvSpPr>
        <p:spPr>
          <a:xfrm>
            <a:off x="853834" y="1827243"/>
            <a:ext cx="10484331" cy="923330"/>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Inc</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Age</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2</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Set</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Active</a:t>
            </a:r>
            <a:r>
              <a:rPr lang="en-US" sz="1600" noProof="0" dirty="0">
                <a:solidFill>
                  <a:schemeClr val="bg1"/>
                </a:solidFill>
                <a:latin typeface="Consolas" panose="020B0609020204030204" pitchFamily="49" charset="0"/>
              </a:rPr>
              <a:t>, </a:t>
            </a:r>
            <a:r>
              <a:rPr lang="en-US" sz="1600" noProof="0" dirty="0">
                <a:solidFill>
                  <a:srgbClr val="00B0F0"/>
                </a:solidFill>
                <a:latin typeface="Consolas" panose="020B0609020204030204" pitchFamily="49" charset="0"/>
              </a:rPr>
              <a:t>false</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Unset</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Active</a:t>
            </a:r>
            <a:r>
              <a:rPr lang="en-US" sz="1600" noProof="0" dirty="0">
                <a:solidFill>
                  <a:schemeClr val="bg1"/>
                </a:solidFill>
                <a:latin typeface="Consolas" panose="020B0609020204030204" pitchFamily="49" charset="0"/>
              </a:rPr>
              <a:t>)</a:t>
            </a:r>
          </a:p>
        </p:txBody>
      </p:sp>
      <p:sp>
        <p:nvSpPr>
          <p:cNvPr id="10" name="TextBox 4">
            <a:extLst>
              <a:ext uri="{FF2B5EF4-FFF2-40B4-BE49-F238E27FC236}">
                <a16:creationId xmlns:a16="http://schemas.microsoft.com/office/drawing/2014/main" id="{40F91135-43FC-3C97-56F2-4CE8942D8A7D}"/>
              </a:ext>
            </a:extLst>
          </p:cNvPr>
          <p:cNvSpPr txBox="1"/>
          <p:nvPr/>
        </p:nvSpPr>
        <p:spPr>
          <a:xfrm>
            <a:off x="609600" y="302030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Update operations on arrays</a:t>
            </a:r>
          </a:p>
        </p:txBody>
      </p:sp>
      <p:sp>
        <p:nvSpPr>
          <p:cNvPr id="11" name="TextBox 2">
            <a:extLst>
              <a:ext uri="{FF2B5EF4-FFF2-40B4-BE49-F238E27FC236}">
                <a16:creationId xmlns:a16="http://schemas.microsoft.com/office/drawing/2014/main" id="{42A98A3F-390E-7658-ED59-81581DF02721}"/>
              </a:ext>
            </a:extLst>
          </p:cNvPr>
          <p:cNvSpPr txBox="1"/>
          <p:nvPr/>
        </p:nvSpPr>
        <p:spPr>
          <a:xfrm>
            <a:off x="853833" y="3504156"/>
            <a:ext cx="10484331" cy="923330"/>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Push</a:t>
            </a:r>
            <a:r>
              <a:rPr lang="en-US" sz="1600" noProof="0" dirty="0">
                <a:solidFill>
                  <a:schemeClr val="bg1"/>
                </a:solidFill>
                <a:latin typeface="Consolas" panose="020B0609020204030204" pitchFamily="49" charset="0"/>
              </a:rPr>
              <a:t>(u =&gt; </a:t>
            </a:r>
            <a:r>
              <a:rPr lang="en-US" sz="1600" noProof="0" dirty="0" err="1">
                <a:solidFill>
                  <a:schemeClr val="bg1"/>
                </a:solidFill>
                <a:latin typeface="Consolas" panose="020B0609020204030204" pitchFamily="49" charset="0"/>
              </a:rPr>
              <a:t>u.</a:t>
            </a:r>
            <a:r>
              <a:rPr lang="en-US" sz="1600" noProof="0" dirty="0" err="1">
                <a:solidFill>
                  <a:srgbClr val="FFC000"/>
                </a:solidFill>
                <a:latin typeface="Consolas" panose="020B0609020204030204" pitchFamily="49" charset="0"/>
              </a:rPr>
              <a:t>Tags</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“new element”</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PushEach</a:t>
            </a:r>
            <a:r>
              <a:rPr lang="en-US" sz="1600" noProof="0" dirty="0">
                <a:solidFill>
                  <a:schemeClr val="bg1"/>
                </a:solidFill>
                <a:latin typeface="Consolas" panose="020B0609020204030204" pitchFamily="49" charset="0"/>
              </a:rPr>
              <a:t>(u =&gt; </a:t>
            </a:r>
            <a:r>
              <a:rPr lang="en-US" sz="1600" noProof="0" dirty="0" err="1">
                <a:solidFill>
                  <a:schemeClr val="bg1"/>
                </a:solidFill>
                <a:latin typeface="Consolas" panose="020B0609020204030204" pitchFamily="49" charset="0"/>
              </a:rPr>
              <a:t>u.</a:t>
            </a:r>
            <a:r>
              <a:rPr lang="en-US" sz="1600" noProof="0" dirty="0" err="1">
                <a:solidFill>
                  <a:srgbClr val="FFC000"/>
                </a:solidFill>
                <a:latin typeface="Consolas" panose="020B0609020204030204" pitchFamily="49" charset="0"/>
              </a:rPr>
              <a:t>Tags</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“1”</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“2”</a:t>
            </a:r>
            <a:r>
              <a:rPr lang="en-US" sz="1600" noProof="0" dirty="0">
                <a:solidFill>
                  <a:schemeClr val="bg1"/>
                </a:solidFill>
                <a:latin typeface="Consolas" panose="020B0609020204030204" pitchFamily="49" charset="0"/>
              </a:rPr>
              <a:t>])</a:t>
            </a:r>
          </a:p>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 = Builders&lt;</a:t>
            </a:r>
            <a:r>
              <a:rPr lang="en-US" sz="1600" noProof="0" dirty="0">
                <a:solidFill>
                  <a:srgbClr val="FFFF00"/>
                </a:solidFill>
                <a:latin typeface="Consolas" panose="020B0609020204030204" pitchFamily="49" charset="0"/>
              </a:rPr>
              <a:t>User</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AddToSet</a:t>
            </a:r>
            <a:r>
              <a:rPr lang="en-US" sz="1600" noProof="0" dirty="0">
                <a:solidFill>
                  <a:schemeClr val="bg1"/>
                </a:solidFill>
                <a:latin typeface="Consolas" panose="020B0609020204030204" pitchFamily="49" charset="0"/>
              </a:rPr>
              <a:t>(u =&gt; </a:t>
            </a:r>
            <a:r>
              <a:rPr lang="en-US" sz="1600" noProof="0" dirty="0" err="1">
                <a:solidFill>
                  <a:schemeClr val="bg1"/>
                </a:solidFill>
                <a:latin typeface="Consolas" panose="020B0609020204030204" pitchFamily="49" charset="0"/>
              </a:rPr>
              <a:t>u.</a:t>
            </a:r>
            <a:r>
              <a:rPr lang="en-US" sz="1600" noProof="0" dirty="0" err="1">
                <a:solidFill>
                  <a:srgbClr val="FFC000"/>
                </a:solidFill>
                <a:latin typeface="Consolas" panose="020B0609020204030204" pitchFamily="49" charset="0"/>
              </a:rPr>
              <a:t>Tags</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“new element”</a:t>
            </a:r>
            <a:r>
              <a:rPr lang="en-US" sz="1600" noProof="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12547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87E64-84CF-A2BE-BEE8-23E5911379D0}"/>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F99FB3C9-BC60-18CA-8D40-0DE2A0B35DE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23</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0C743C7-16AB-90DF-B925-D925E8EF79D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9DE4ED1D-B570-62FD-CE6F-5DA1F182F97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89AF0E0-26C9-98DB-A12E-D3FFB846D9F4}"/>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CRUD Operations in C#</a:t>
            </a:r>
          </a:p>
        </p:txBody>
      </p:sp>
      <p:sp>
        <p:nvSpPr>
          <p:cNvPr id="3" name="Title 1">
            <a:extLst>
              <a:ext uri="{FF2B5EF4-FFF2-40B4-BE49-F238E27FC236}">
                <a16:creationId xmlns:a16="http://schemas.microsoft.com/office/drawing/2014/main" id="{66CCB220-7995-86E0-3C63-A5E791023ADB}"/>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Delete</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86058A3A-5A3F-CD90-4B7D-F001DC5A2C15}"/>
              </a:ext>
            </a:extLst>
          </p:cNvPr>
          <p:cNvSpPr txBox="1"/>
          <p:nvPr/>
        </p:nvSpPr>
        <p:spPr>
          <a:xfrm>
            <a:off x="853834" y="1784628"/>
            <a:ext cx="10484331" cy="1169551"/>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 = Builders&lt;User&gt;</a:t>
            </a:r>
          </a:p>
          <a:p>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Eq</a:t>
            </a:r>
            <a:r>
              <a:rPr lang="en-US" sz="1600" noProof="0" dirty="0">
                <a:solidFill>
                  <a:schemeClr val="bg1"/>
                </a:solidFill>
                <a:latin typeface="Consolas" panose="020B0609020204030204" pitchFamily="49" charset="0"/>
              </a:rPr>
              <a:t>(p =&gt; </a:t>
            </a:r>
            <a:r>
              <a:rPr lang="en-US" sz="1600" noProof="0" dirty="0" err="1">
                <a:solidFill>
                  <a:schemeClr val="bg1"/>
                </a:solidFill>
                <a:latin typeface="Consolas" panose="020B0609020204030204" pitchFamily="49" charset="0"/>
              </a:rPr>
              <a:t>p.</a:t>
            </a:r>
            <a:r>
              <a:rPr lang="en-US" sz="1600" noProof="0" dirty="0" err="1">
                <a:solidFill>
                  <a:srgbClr val="FFC000"/>
                </a:solidFill>
                <a:latin typeface="Consolas" panose="020B0609020204030204" pitchFamily="49" charset="0"/>
              </a:rPr>
              <a:t>Id</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ObjectId.</a:t>
            </a:r>
            <a:r>
              <a:rPr lang="en-US" sz="1600" noProof="0" dirty="0" err="1">
                <a:solidFill>
                  <a:srgbClr val="FF9933"/>
                </a:solidFill>
                <a:latin typeface="Consolas" panose="020B0609020204030204" pitchFamily="49" charset="0"/>
              </a:rPr>
              <a:t>Parse</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“67d5ab25eb5a2771dfd4da7c”</a:t>
            </a:r>
            <a:r>
              <a:rPr lang="en-US" sz="1600" noProof="0" dirty="0">
                <a:solidFill>
                  <a:schemeClr val="bg1"/>
                </a:solidFill>
                <a:latin typeface="Consolas" panose="020B0609020204030204" pitchFamily="49" charset="0"/>
              </a:rPr>
              <a:t>));</a:t>
            </a:r>
          </a:p>
          <a:p>
            <a:endParaRPr lang="en-US" sz="1600" noProof="0" dirty="0">
              <a:solidFill>
                <a:schemeClr val="bg1"/>
              </a:solidFill>
              <a:latin typeface="Consolas" panose="020B0609020204030204" pitchFamily="49" charset="0"/>
            </a:endParaRPr>
          </a:p>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DeleteOneAsync</a:t>
            </a:r>
            <a:r>
              <a:rPr lang="en-US" sz="1600" noProof="0" dirty="0">
                <a:solidFill>
                  <a:schemeClr val="bg1"/>
                </a:solidFill>
                <a:latin typeface="Consolas" panose="020B0609020204030204" pitchFamily="49" charset="0"/>
              </a:rPr>
              <a:t>(filter)</a:t>
            </a:r>
          </a:p>
        </p:txBody>
      </p:sp>
      <p:sp>
        <p:nvSpPr>
          <p:cNvPr id="4" name="TextBox 4">
            <a:extLst>
              <a:ext uri="{FF2B5EF4-FFF2-40B4-BE49-F238E27FC236}">
                <a16:creationId xmlns:a16="http://schemas.microsoft.com/office/drawing/2014/main" id="{9ED86F48-A8E9-95E5-08B9-BB01ACE2B267}"/>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Deleting one document</a:t>
            </a:r>
          </a:p>
        </p:txBody>
      </p:sp>
      <p:sp>
        <p:nvSpPr>
          <p:cNvPr id="5" name="TextBox 4">
            <a:extLst>
              <a:ext uri="{FF2B5EF4-FFF2-40B4-BE49-F238E27FC236}">
                <a16:creationId xmlns:a16="http://schemas.microsoft.com/office/drawing/2014/main" id="{9EB6AF61-666A-D9EA-AC67-3A2953915C18}"/>
              </a:ext>
            </a:extLst>
          </p:cNvPr>
          <p:cNvSpPr txBox="1"/>
          <p:nvPr/>
        </p:nvSpPr>
        <p:spPr>
          <a:xfrm>
            <a:off x="609598" y="3467986"/>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Deleting many documents</a:t>
            </a:r>
          </a:p>
        </p:txBody>
      </p:sp>
      <p:sp>
        <p:nvSpPr>
          <p:cNvPr id="7" name="TextBox 2">
            <a:extLst>
              <a:ext uri="{FF2B5EF4-FFF2-40B4-BE49-F238E27FC236}">
                <a16:creationId xmlns:a16="http://schemas.microsoft.com/office/drawing/2014/main" id="{F168704B-DF39-5EF2-A2C0-D4BC7FF12037}"/>
              </a:ext>
            </a:extLst>
          </p:cNvPr>
          <p:cNvSpPr txBox="1"/>
          <p:nvPr/>
        </p:nvSpPr>
        <p:spPr>
          <a:xfrm>
            <a:off x="853833" y="4060463"/>
            <a:ext cx="10484331" cy="430887"/>
          </a:xfrm>
          <a:prstGeom prst="rect">
            <a:avLst/>
          </a:prstGeom>
          <a:solidFill>
            <a:srgbClr val="2E2E2E"/>
          </a:solidFill>
        </p:spPr>
        <p:txBody>
          <a:bodyPr vert="horz" wrap="square" lIns="182880" tIns="91440" rIns="0" bIns="91440" rtlCol="0">
            <a:spAutoFit/>
          </a:bodyPr>
          <a:lstStyle/>
          <a:p>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collection.</a:t>
            </a:r>
            <a:r>
              <a:rPr lang="en-US" sz="1600" noProof="0" dirty="0" err="1">
                <a:solidFill>
                  <a:srgbClr val="FF9933"/>
                </a:solidFill>
                <a:latin typeface="Consolas" panose="020B0609020204030204" pitchFamily="49" charset="0"/>
              </a:rPr>
              <a:t>DeleteManyAsync</a:t>
            </a:r>
            <a:r>
              <a:rPr lang="en-US" sz="1600" noProof="0" dirty="0">
                <a:solidFill>
                  <a:schemeClr val="bg1"/>
                </a:solidFill>
                <a:latin typeface="Consolas" panose="020B0609020204030204" pitchFamily="49" charset="0"/>
              </a:rPr>
              <a:t>(filter)</a:t>
            </a:r>
          </a:p>
        </p:txBody>
      </p:sp>
    </p:spTree>
    <p:extLst>
      <p:ext uri="{BB962C8B-B14F-4D97-AF65-F5344CB8AC3E}">
        <p14:creationId xmlns:p14="http://schemas.microsoft.com/office/powerpoint/2010/main" val="310184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F18BE-C96C-9A50-5CAF-07A06CBF2052}"/>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CE1FB2F0-628B-8D3E-ADF1-139CE75F616D}"/>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24</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89C7D43-2D65-13A1-4B6E-F86051FDD35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3C4B8AD3-F785-489F-5DAF-562126810D1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2264F37A-7C59-DF9D-931F-F27251EECCBA}"/>
              </a:ext>
            </a:extLst>
          </p:cNvPr>
          <p:cNvSpPr txBox="1">
            <a:spLocks/>
          </p:cNvSpPr>
          <p:nvPr/>
        </p:nvSpPr>
        <p:spPr>
          <a:xfrm>
            <a:off x="255180" y="142002"/>
            <a:ext cx="9751461"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Aggregation and Transaction in C#</a:t>
            </a:r>
          </a:p>
        </p:txBody>
      </p:sp>
      <p:sp>
        <p:nvSpPr>
          <p:cNvPr id="3" name="Title 1">
            <a:extLst>
              <a:ext uri="{FF2B5EF4-FFF2-40B4-BE49-F238E27FC236}">
                <a16:creationId xmlns:a16="http://schemas.microsoft.com/office/drawing/2014/main" id="{63522142-7C49-5ADB-91BD-CDBA013F797A}"/>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Transaction</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6" name="TextBox 2">
            <a:extLst>
              <a:ext uri="{FF2B5EF4-FFF2-40B4-BE49-F238E27FC236}">
                <a16:creationId xmlns:a16="http://schemas.microsoft.com/office/drawing/2014/main" id="{B5BFF1E4-C43C-CF23-FD3F-EDE89D6E5BE3}"/>
              </a:ext>
            </a:extLst>
          </p:cNvPr>
          <p:cNvSpPr txBox="1"/>
          <p:nvPr/>
        </p:nvSpPr>
        <p:spPr>
          <a:xfrm>
            <a:off x="1594992" y="657522"/>
            <a:ext cx="10484331" cy="5847755"/>
          </a:xfrm>
          <a:prstGeom prst="rect">
            <a:avLst/>
          </a:prstGeom>
          <a:solidFill>
            <a:srgbClr val="2E2E2E"/>
          </a:solidFill>
        </p:spPr>
        <p:txBody>
          <a:bodyPr vert="horz" wrap="square" lIns="182880" tIns="91440" rIns="0" bIns="91440" rtlCol="0">
            <a:spAutoFit/>
          </a:bodyPr>
          <a:lstStyle/>
          <a:p>
            <a:pPr fontAlgn="t"/>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accounts = </a:t>
            </a:r>
            <a:r>
              <a:rPr lang="en-US" sz="1600" noProof="0" dirty="0" err="1">
                <a:solidFill>
                  <a:schemeClr val="bg1"/>
                </a:solidFill>
                <a:latin typeface="Consolas" panose="020B0609020204030204" pitchFamily="49" charset="0"/>
              </a:rPr>
              <a:t>database.</a:t>
            </a:r>
            <a:r>
              <a:rPr lang="en-US" sz="1600" noProof="0" dirty="0" err="1">
                <a:solidFill>
                  <a:srgbClr val="FF9933"/>
                </a:solidFill>
                <a:latin typeface="Consolas" panose="020B0609020204030204" pitchFamily="49" charset="0"/>
              </a:rPr>
              <a:t>GetCollection</a:t>
            </a:r>
            <a:r>
              <a:rPr lang="en-US" sz="1600" noProof="0" dirty="0">
                <a:solidFill>
                  <a:schemeClr val="bg1"/>
                </a:solidFill>
                <a:latin typeface="Consolas" panose="020B0609020204030204" pitchFamily="49" charset="0"/>
              </a:rPr>
              <a:t>&lt;</a:t>
            </a:r>
            <a:r>
              <a:rPr lang="en-US" sz="1600" noProof="0" dirty="0">
                <a:solidFill>
                  <a:srgbClr val="FFFF00"/>
                </a:solidFill>
                <a:latin typeface="Consolas" panose="020B0609020204030204" pitchFamily="49" charset="0"/>
              </a:rPr>
              <a:t>Account</a:t>
            </a:r>
            <a:r>
              <a:rPr lang="en-US" sz="1600" noProof="0" dirty="0">
                <a:solidFill>
                  <a:schemeClr val="bg1"/>
                </a:solidFill>
                <a:latin typeface="Consolas" panose="020B0609020204030204" pitchFamily="49" charset="0"/>
              </a:rPr>
              <a:t>&gt;(</a:t>
            </a:r>
            <a:r>
              <a:rPr lang="en-US" sz="1600" noProof="0" dirty="0">
                <a:solidFill>
                  <a:srgbClr val="00B050"/>
                </a:solidFill>
                <a:latin typeface="Consolas" panose="020B0609020204030204" pitchFamily="49" charset="0"/>
              </a:rPr>
              <a:t>”accounts"</a:t>
            </a:r>
            <a:r>
              <a:rPr lang="en-US" sz="1600" noProof="0" dirty="0">
                <a:solidFill>
                  <a:schemeClr val="bg1"/>
                </a:solidFill>
                <a:latin typeface="Consolas" panose="020B0609020204030204" pitchFamily="49" charset="0"/>
              </a:rPr>
              <a:t>);</a:t>
            </a:r>
          </a:p>
          <a:p>
            <a:pPr fontAlgn="t"/>
            <a:endParaRPr lang="en-US" sz="1600" noProof="0" dirty="0">
              <a:solidFill>
                <a:schemeClr val="bg1"/>
              </a:solidFill>
              <a:latin typeface="Consolas" panose="020B0609020204030204" pitchFamily="49" charset="0"/>
            </a:endParaRPr>
          </a:p>
          <a:p>
            <a:pPr fontAlgn="t"/>
            <a:r>
              <a:rPr lang="en-US" sz="1600" noProof="0" dirty="0">
                <a:solidFill>
                  <a:srgbClr val="FF85FF"/>
                </a:solidFill>
                <a:latin typeface="Consolas" panose="020B0609020204030204" pitchFamily="49" charset="0"/>
              </a:rPr>
              <a:t>using</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session = </a:t>
            </a:r>
            <a:r>
              <a:rPr lang="en-US" sz="1600" noProof="0" dirty="0" err="1">
                <a:solidFill>
                  <a:schemeClr val="bg1"/>
                </a:solidFill>
                <a:latin typeface="Consolas" panose="020B0609020204030204" pitchFamily="49" charset="0"/>
              </a:rPr>
              <a:t>mongoClient.</a:t>
            </a:r>
            <a:r>
              <a:rPr lang="en-US" sz="1600" noProof="0" dirty="0" err="1">
                <a:solidFill>
                  <a:srgbClr val="FF9933"/>
                </a:solidFill>
                <a:latin typeface="Consolas" panose="020B0609020204030204" pitchFamily="49" charset="0"/>
              </a:rPr>
              <a:t>StartSession</a:t>
            </a:r>
            <a:r>
              <a:rPr lang="en-US" sz="1600" noProof="0" dirty="0">
                <a:solidFill>
                  <a:schemeClr val="bg1"/>
                </a:solidFill>
                <a:latin typeface="Consolas" panose="020B0609020204030204" pitchFamily="49" charset="0"/>
              </a:rPr>
              <a:t>())</a:t>
            </a:r>
          </a:p>
          <a:p>
            <a:pPr fontAlgn="t"/>
            <a:r>
              <a:rPr lang="en-US" sz="1600" noProof="0" dirty="0">
                <a:solidFill>
                  <a:schemeClr val="bg1"/>
                </a:solidFill>
                <a:latin typeface="Consolas" panose="020B0609020204030204" pitchFamily="49" charset="0"/>
              </a:rPr>
              <a:t>{</a:t>
            </a:r>
          </a:p>
          <a:p>
            <a:pPr fontAlgn="t"/>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session.</a:t>
            </a:r>
            <a:r>
              <a:rPr lang="en-US" sz="1600" noProof="0" dirty="0" err="1">
                <a:solidFill>
                  <a:srgbClr val="FF9933"/>
                </a:solidFill>
                <a:latin typeface="Consolas" panose="020B0609020204030204" pitchFamily="49" charset="0"/>
              </a:rPr>
              <a:t>StartTransaction</a:t>
            </a:r>
            <a:r>
              <a:rPr lang="en-US" sz="1600" noProof="0" dirty="0">
                <a:solidFill>
                  <a:schemeClr val="bg1"/>
                </a:solidFill>
                <a:latin typeface="Consolas" panose="020B0609020204030204" pitchFamily="49" charset="0"/>
              </a:rPr>
              <a:t>();</a:t>
            </a:r>
          </a:p>
          <a:p>
            <a:pPr lvl="1" fontAlgn="t"/>
            <a:r>
              <a:rPr lang="en-US" sz="1600" noProof="0" dirty="0">
                <a:solidFill>
                  <a:srgbClr val="FF85FF"/>
                </a:solidFill>
                <a:latin typeface="Consolas" panose="020B0609020204030204" pitchFamily="49" charset="0"/>
              </a:rPr>
              <a:t>try</a:t>
            </a:r>
          </a:p>
          <a:p>
            <a:pPr lvl="1" fontAlgn="t"/>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filterAccount1 = Builders&lt;</a:t>
            </a:r>
            <a:r>
              <a:rPr lang="en-US" sz="1600" noProof="0" dirty="0">
                <a:solidFill>
                  <a:srgbClr val="FFFF00"/>
                </a:solidFill>
                <a:latin typeface="Consolas" panose="020B0609020204030204" pitchFamily="49" charset="0"/>
              </a:rPr>
              <a:t>Account</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Filter.Eq</a:t>
            </a:r>
            <a:r>
              <a:rPr lang="en-US" sz="1600" noProof="0" dirty="0">
                <a:solidFill>
                  <a:schemeClr val="bg1"/>
                </a:solidFill>
                <a:latin typeface="Consolas" panose="020B0609020204030204" pitchFamily="49" charset="0"/>
              </a:rPr>
              <a:t>(a =&gt; </a:t>
            </a:r>
            <a:r>
              <a:rPr lang="en-US" sz="1600" noProof="0" dirty="0" err="1">
                <a:solidFill>
                  <a:schemeClr val="bg1"/>
                </a:solidFill>
                <a:latin typeface="Consolas" panose="020B0609020204030204" pitchFamily="49" charset="0"/>
              </a:rPr>
              <a:t>a.</a:t>
            </a:r>
            <a:r>
              <a:rPr lang="en-US" sz="1600" noProof="0" dirty="0" err="1">
                <a:solidFill>
                  <a:srgbClr val="FFC000"/>
                </a:solidFill>
                <a:latin typeface="Consolas" panose="020B0609020204030204" pitchFamily="49" charset="0"/>
              </a:rPr>
              <a:t>AccountId</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“1”</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updateOp1 = Builders&lt;</a:t>
            </a:r>
            <a:r>
              <a:rPr lang="en-US" sz="1600" noProof="0" dirty="0">
                <a:solidFill>
                  <a:srgbClr val="FFFF00"/>
                </a:solidFill>
                <a:latin typeface="Consolas" panose="020B0609020204030204" pitchFamily="49" charset="0"/>
              </a:rPr>
              <a:t>Account</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Update.Inc</a:t>
            </a:r>
            <a:r>
              <a:rPr lang="en-US" sz="1600" noProof="0" dirty="0">
                <a:solidFill>
                  <a:schemeClr val="bg1"/>
                </a:solidFill>
                <a:latin typeface="Consolas" panose="020B0609020204030204" pitchFamily="49" charset="0"/>
              </a:rPr>
              <a:t>(a =&gt; </a:t>
            </a:r>
            <a:r>
              <a:rPr lang="en-US" sz="1600" noProof="0" dirty="0" err="1">
                <a:solidFill>
                  <a:schemeClr val="bg1"/>
                </a:solidFill>
                <a:latin typeface="Consolas" panose="020B0609020204030204" pitchFamily="49" charset="0"/>
              </a:rPr>
              <a:t>a.</a:t>
            </a:r>
            <a:r>
              <a:rPr lang="en-US" sz="1600" noProof="0" dirty="0" err="1">
                <a:solidFill>
                  <a:srgbClr val="FFC000"/>
                </a:solidFill>
                <a:latin typeface="Consolas" panose="020B0609020204030204" pitchFamily="49" charset="0"/>
              </a:rPr>
              <a:t>Balance</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-200</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accounts.</a:t>
            </a:r>
            <a:r>
              <a:rPr lang="en-US" sz="1600" noProof="0" dirty="0" err="1">
                <a:solidFill>
                  <a:srgbClr val="FF9933"/>
                </a:solidFill>
                <a:latin typeface="Consolas" panose="020B0609020204030204" pitchFamily="49" charset="0"/>
              </a:rPr>
              <a:t>UpdateOneAsync</a:t>
            </a:r>
            <a:r>
              <a:rPr lang="en-US" sz="1600" noProof="0" dirty="0">
                <a:solidFill>
                  <a:schemeClr val="bg1"/>
                </a:solidFill>
                <a:latin typeface="Consolas" panose="020B0609020204030204" pitchFamily="49" charset="0"/>
              </a:rPr>
              <a:t>(filterAccount1, updateOp1); </a:t>
            </a:r>
            <a:r>
              <a:rPr lang="en-US" sz="1600" noProof="0" dirty="0">
                <a:solidFill>
                  <a:srgbClr val="C8CDCD"/>
                </a:solidFill>
                <a:latin typeface="Consolas" panose="020B0609020204030204" pitchFamily="49" charset="0"/>
              </a:rPr>
              <a:t>// Update first account</a:t>
            </a:r>
          </a:p>
          <a:p>
            <a:pPr lvl="1" fontAlgn="t"/>
            <a:endParaRPr lang="en-US" sz="1600" noProof="0" dirty="0">
              <a:solidFill>
                <a:schemeClr val="bg1"/>
              </a:solidFill>
              <a:latin typeface="Consolas" panose="020B0609020204030204" pitchFamily="49" charset="0"/>
            </a:endParaRPr>
          </a:p>
          <a:p>
            <a:pPr lvl="1" fontAlgn="t"/>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filterAccount2 = Builders&lt;</a:t>
            </a:r>
            <a:r>
              <a:rPr lang="en-US" sz="1600" noProof="0" dirty="0">
                <a:solidFill>
                  <a:srgbClr val="FFFF00"/>
                </a:solidFill>
                <a:latin typeface="Consolas" panose="020B0609020204030204" pitchFamily="49" charset="0"/>
              </a:rPr>
              <a:t>Account</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Filter.</a:t>
            </a:r>
            <a:r>
              <a:rPr lang="en-US" sz="1600" noProof="0" dirty="0" err="1">
                <a:solidFill>
                  <a:srgbClr val="FF9933"/>
                </a:solidFill>
                <a:latin typeface="Consolas" panose="020B0609020204030204" pitchFamily="49" charset="0"/>
              </a:rPr>
              <a:t>Eq</a:t>
            </a:r>
            <a:r>
              <a:rPr lang="en-US" sz="1600" noProof="0" dirty="0">
                <a:solidFill>
                  <a:schemeClr val="bg1"/>
                </a:solidFill>
                <a:latin typeface="Consolas" panose="020B0609020204030204" pitchFamily="49" charset="0"/>
              </a:rPr>
              <a:t>(a =&gt; </a:t>
            </a:r>
            <a:r>
              <a:rPr lang="en-US" sz="1600" noProof="0" dirty="0" err="1">
                <a:solidFill>
                  <a:schemeClr val="bg1"/>
                </a:solidFill>
                <a:latin typeface="Consolas" panose="020B0609020204030204" pitchFamily="49" charset="0"/>
              </a:rPr>
              <a:t>a.</a:t>
            </a:r>
            <a:r>
              <a:rPr lang="en-US" sz="1600" noProof="0" dirty="0" err="1">
                <a:solidFill>
                  <a:srgbClr val="FFC000"/>
                </a:solidFill>
                <a:latin typeface="Consolas" panose="020B0609020204030204" pitchFamily="49" charset="0"/>
              </a:rPr>
              <a:t>AccountId</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“2”</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updateOp2 = Builders&lt;</a:t>
            </a:r>
            <a:r>
              <a:rPr lang="en-US" sz="1600" noProof="0" dirty="0">
                <a:solidFill>
                  <a:srgbClr val="FFFF00"/>
                </a:solidFill>
                <a:latin typeface="Consolas" panose="020B0609020204030204" pitchFamily="49" charset="0"/>
              </a:rPr>
              <a:t>Account</a:t>
            </a:r>
            <a:r>
              <a:rPr lang="en-US" sz="1600" noProof="0" dirty="0">
                <a:solidFill>
                  <a:schemeClr val="bg1"/>
                </a:solidFill>
                <a:latin typeface="Consolas" panose="020B0609020204030204" pitchFamily="49" charset="0"/>
              </a:rPr>
              <a:t>&gt;.</a:t>
            </a:r>
            <a:r>
              <a:rPr lang="en-US" sz="1600" noProof="0" dirty="0" err="1">
                <a:solidFill>
                  <a:schemeClr val="bg1"/>
                </a:solidFill>
                <a:latin typeface="Consolas" panose="020B0609020204030204" pitchFamily="49" charset="0"/>
              </a:rPr>
              <a:t>Update.</a:t>
            </a:r>
            <a:r>
              <a:rPr lang="en-US" sz="1600" noProof="0" dirty="0" err="1">
                <a:solidFill>
                  <a:srgbClr val="FF9933"/>
                </a:solidFill>
                <a:latin typeface="Consolas" panose="020B0609020204030204" pitchFamily="49" charset="0"/>
              </a:rPr>
              <a:t>Inc</a:t>
            </a:r>
            <a:r>
              <a:rPr lang="en-US" sz="1600" noProof="0" dirty="0">
                <a:solidFill>
                  <a:schemeClr val="bg1"/>
                </a:solidFill>
                <a:latin typeface="Consolas" panose="020B0609020204030204" pitchFamily="49" charset="0"/>
              </a:rPr>
              <a:t>(a =&gt; </a:t>
            </a:r>
            <a:r>
              <a:rPr lang="en-US" sz="1600" noProof="0" dirty="0" err="1">
                <a:solidFill>
                  <a:schemeClr val="bg1"/>
                </a:solidFill>
                <a:latin typeface="Consolas" panose="020B0609020204030204" pitchFamily="49" charset="0"/>
              </a:rPr>
              <a:t>a.</a:t>
            </a:r>
            <a:r>
              <a:rPr lang="en-US" sz="1600" noProof="0" dirty="0" err="1">
                <a:solidFill>
                  <a:srgbClr val="FFC000"/>
                </a:solidFill>
                <a:latin typeface="Consolas" panose="020B0609020204030204" pitchFamily="49" charset="0"/>
              </a:rPr>
              <a:t>Balance</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200</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await</a:t>
            </a:r>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accounts.</a:t>
            </a:r>
            <a:r>
              <a:rPr lang="en-US" sz="1600" noProof="0" dirty="0" err="1">
                <a:solidFill>
                  <a:srgbClr val="FF9933"/>
                </a:solidFill>
                <a:latin typeface="Consolas" panose="020B0609020204030204" pitchFamily="49" charset="0"/>
              </a:rPr>
              <a:t>UpdateOneAsync</a:t>
            </a:r>
            <a:r>
              <a:rPr lang="en-US" sz="1600" noProof="0" dirty="0">
                <a:solidFill>
                  <a:schemeClr val="bg1"/>
                </a:solidFill>
                <a:latin typeface="Consolas" panose="020B0609020204030204" pitchFamily="49" charset="0"/>
              </a:rPr>
              <a:t>(filterAccount2, updateOp2); </a:t>
            </a:r>
            <a:r>
              <a:rPr lang="en-US" sz="1600" noProof="0" dirty="0">
                <a:solidFill>
                  <a:srgbClr val="C8CDCD"/>
                </a:solidFill>
                <a:latin typeface="Consolas" panose="020B0609020204030204" pitchFamily="49" charset="0"/>
              </a:rPr>
              <a:t>// Update second account</a:t>
            </a:r>
          </a:p>
          <a:p>
            <a:pPr lvl="1" fontAlgn="t"/>
            <a:endParaRPr lang="en-US" sz="1600" noProof="0" dirty="0">
              <a:solidFill>
                <a:schemeClr val="bg1"/>
              </a:solidFill>
              <a:latin typeface="Consolas" panose="020B0609020204030204" pitchFamily="49" charset="0"/>
            </a:endParaRPr>
          </a:p>
          <a:p>
            <a:pPr lvl="1" fontAlgn="t"/>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session.</a:t>
            </a:r>
            <a:r>
              <a:rPr lang="en-US" sz="1600" noProof="0" dirty="0" err="1">
                <a:solidFill>
                  <a:srgbClr val="FF9933"/>
                </a:solidFill>
                <a:latin typeface="Consolas" panose="020B0609020204030204" pitchFamily="49" charset="0"/>
              </a:rPr>
              <a:t>CommitTransaction</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p>
          <a:p>
            <a:pPr lvl="1" fontAlgn="t"/>
            <a:r>
              <a:rPr lang="en-US" sz="1600" noProof="0" dirty="0">
                <a:solidFill>
                  <a:srgbClr val="FF85FF"/>
                </a:solidFill>
                <a:latin typeface="Consolas" panose="020B0609020204030204" pitchFamily="49" charset="0"/>
              </a:rPr>
              <a:t>catch</a:t>
            </a:r>
            <a:r>
              <a:rPr lang="en-US" sz="1600" noProof="0" dirty="0">
                <a:solidFill>
                  <a:schemeClr val="bg1"/>
                </a:solidFill>
                <a:latin typeface="Consolas" panose="020B0609020204030204" pitchFamily="49" charset="0"/>
              </a:rPr>
              <a:t> (</a:t>
            </a:r>
            <a:r>
              <a:rPr lang="en-US" sz="1600" noProof="0" dirty="0">
                <a:solidFill>
                  <a:srgbClr val="FF0000"/>
                </a:solidFill>
                <a:latin typeface="Consolas" panose="020B0609020204030204" pitchFamily="49" charset="0"/>
              </a:rPr>
              <a:t>Exception</a:t>
            </a:r>
            <a:r>
              <a:rPr lang="en-US" sz="1600" noProof="0" dirty="0">
                <a:solidFill>
                  <a:schemeClr val="bg1"/>
                </a:solidFill>
                <a:latin typeface="Consolas" panose="020B0609020204030204" pitchFamily="49" charset="0"/>
              </a:rPr>
              <a:t> e)</a:t>
            </a:r>
          </a:p>
          <a:p>
            <a:pPr lvl="1" fontAlgn="t"/>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	</a:t>
            </a:r>
            <a:r>
              <a:rPr lang="en-US" sz="1600" noProof="0" dirty="0" err="1">
                <a:solidFill>
                  <a:schemeClr val="bg1"/>
                </a:solidFill>
                <a:latin typeface="Consolas" panose="020B0609020204030204" pitchFamily="49" charset="0"/>
              </a:rPr>
              <a:t>session.</a:t>
            </a:r>
            <a:r>
              <a:rPr lang="en-US" sz="1600" noProof="0" dirty="0" err="1">
                <a:solidFill>
                  <a:srgbClr val="FF9933"/>
                </a:solidFill>
                <a:latin typeface="Consolas" panose="020B0609020204030204" pitchFamily="49" charset="0"/>
              </a:rPr>
              <a:t>AbortTransaction</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a:t>
            </a:r>
          </a:p>
          <a:p>
            <a:pPr fontAlgn="t"/>
            <a:r>
              <a:rPr lang="en-US" sz="1600" noProof="0" dirty="0">
                <a:solidFill>
                  <a:schemeClr val="bg1"/>
                </a:solidFill>
                <a:latin typeface="Consolas" panose="020B0609020204030204" pitchFamily="49" charset="0"/>
              </a:rPr>
              <a:t>}</a:t>
            </a:r>
          </a:p>
          <a:p>
            <a:pPr fontAlgn="t"/>
            <a:endParaRPr lang="en-US" sz="1600" noProof="0" dirty="0">
              <a:solidFill>
                <a:srgbClr val="FF0066"/>
              </a:solidFill>
              <a:latin typeface="Consolas" panose="020B0609020204030204" pitchFamily="49" charset="0"/>
            </a:endParaRPr>
          </a:p>
        </p:txBody>
      </p:sp>
    </p:spTree>
    <p:extLst>
      <p:ext uri="{BB962C8B-B14F-4D97-AF65-F5344CB8AC3E}">
        <p14:creationId xmlns:p14="http://schemas.microsoft.com/office/powerpoint/2010/main" val="2643130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55371-0FCF-D5DF-B0C0-47A892887153}"/>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3D17A549-6CE4-6140-557D-42B56849B85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25</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8F36C3D1-A34A-61AE-ECA1-0536E0A4B4B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CA9DC6C-866B-55B2-BBEB-46F7F87DE2E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248894B8-29BE-F7F9-96B8-D18DECBE674B}"/>
              </a:ext>
            </a:extLst>
          </p:cNvPr>
          <p:cNvSpPr txBox="1">
            <a:spLocks/>
          </p:cNvSpPr>
          <p:nvPr/>
        </p:nvSpPr>
        <p:spPr>
          <a:xfrm>
            <a:off x="255181" y="142002"/>
            <a:ext cx="8992336"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Aggregation and Transaction in C#</a:t>
            </a:r>
          </a:p>
        </p:txBody>
      </p:sp>
      <p:sp>
        <p:nvSpPr>
          <p:cNvPr id="3" name="Title 1">
            <a:extLst>
              <a:ext uri="{FF2B5EF4-FFF2-40B4-BE49-F238E27FC236}">
                <a16:creationId xmlns:a16="http://schemas.microsoft.com/office/drawing/2014/main" id="{1DEF1547-BA44-5CCF-4F50-131CECC91D88}"/>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Aggregations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4">
            <a:extLst>
              <a:ext uri="{FF2B5EF4-FFF2-40B4-BE49-F238E27FC236}">
                <a16:creationId xmlns:a16="http://schemas.microsoft.com/office/drawing/2014/main" id="{73A22650-0908-92D1-26CB-680644A7FC8F}"/>
              </a:ext>
            </a:extLst>
          </p:cNvPr>
          <p:cNvSpPr txBox="1"/>
          <p:nvPr/>
        </p:nvSpPr>
        <p:spPr>
          <a:xfrm>
            <a:off x="609600" y="1219881"/>
            <a:ext cx="10972800" cy="1477328"/>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We can perform aggregation using different syntaxes:</a:t>
            </a:r>
          </a:p>
          <a:p>
            <a:pPr marL="800100" lvl="1" indent="-342900">
              <a:buBlip>
                <a:blip r:embed="rId4">
                  <a:extLst>
                    <a:ext uri="{96DAC541-7B7A-43D3-8B79-37D633B846F1}">
                      <asvg:svgBlip xmlns:asvg="http://schemas.microsoft.com/office/drawing/2016/SVG/main" r:embed="rId5"/>
                    </a:ext>
                  </a:extLst>
                </a:blip>
              </a:buBlip>
            </a:pPr>
            <a:r>
              <a:rPr lang="en-US" sz="2400" noProof="0" dirty="0"/>
              <a:t>LINQ</a:t>
            </a:r>
          </a:p>
          <a:p>
            <a:pPr marL="800100" lvl="1" indent="-342900">
              <a:buBlip>
                <a:blip r:embed="rId4">
                  <a:extLst>
                    <a:ext uri="{96DAC541-7B7A-43D3-8B79-37D633B846F1}">
                      <asvg:svgBlip xmlns:asvg="http://schemas.microsoft.com/office/drawing/2016/SVG/main" r:embed="rId5"/>
                    </a:ext>
                  </a:extLst>
                </a:blip>
              </a:buBlip>
            </a:pPr>
            <a:r>
              <a:rPr lang="en-US" sz="2400" noProof="0" dirty="0"/>
              <a:t>MongoDB constructors</a:t>
            </a:r>
          </a:p>
          <a:p>
            <a:pPr marL="800100" lvl="1" indent="-342900">
              <a:buBlip>
                <a:blip r:embed="rId4">
                  <a:extLst>
                    <a:ext uri="{96DAC541-7B7A-43D3-8B79-37D633B846F1}">
                      <asvg:svgBlip xmlns:asvg="http://schemas.microsoft.com/office/drawing/2016/SVG/main" r:embed="rId5"/>
                    </a:ext>
                  </a:extLst>
                </a:blip>
              </a:buBlip>
            </a:pPr>
            <a:r>
              <a:rPr lang="en-US" sz="2400" noProof="0" dirty="0" err="1"/>
              <a:t>BsonDocument</a:t>
            </a:r>
            <a:endParaRPr lang="en-US" sz="2400" noProof="0" dirty="0"/>
          </a:p>
        </p:txBody>
      </p:sp>
    </p:spTree>
    <p:extLst>
      <p:ext uri="{BB962C8B-B14F-4D97-AF65-F5344CB8AC3E}">
        <p14:creationId xmlns:p14="http://schemas.microsoft.com/office/powerpoint/2010/main" val="403734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11DB4-84D6-AF13-D312-9C5AAD0ACD4B}"/>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7B5422F8-0776-5E03-4603-4E3448133579}"/>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26</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2F8793CB-9429-8B43-9A6D-9CEA6067DFC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43502FA-6B36-4BE9-9B4A-11254323473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E6E7F110-A07E-6068-C3E5-407E4474EE26}"/>
              </a:ext>
            </a:extLst>
          </p:cNvPr>
          <p:cNvSpPr txBox="1">
            <a:spLocks/>
          </p:cNvSpPr>
          <p:nvPr/>
        </p:nvSpPr>
        <p:spPr>
          <a:xfrm>
            <a:off x="255181" y="142002"/>
            <a:ext cx="9613438"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Aggregation and Transaction in C#</a:t>
            </a:r>
          </a:p>
        </p:txBody>
      </p:sp>
      <p:sp>
        <p:nvSpPr>
          <p:cNvPr id="3" name="Title 1">
            <a:extLst>
              <a:ext uri="{FF2B5EF4-FFF2-40B4-BE49-F238E27FC236}">
                <a16:creationId xmlns:a16="http://schemas.microsoft.com/office/drawing/2014/main" id="{7C8B03D1-0C65-7257-0103-AFD364EEEF76}"/>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LINQ</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2">
            <a:extLst>
              <a:ext uri="{FF2B5EF4-FFF2-40B4-BE49-F238E27FC236}">
                <a16:creationId xmlns:a16="http://schemas.microsoft.com/office/drawing/2014/main" id="{0BCB9D88-8068-F429-CE7B-7C0C3079D1FC}"/>
              </a:ext>
            </a:extLst>
          </p:cNvPr>
          <p:cNvSpPr txBox="1"/>
          <p:nvPr/>
        </p:nvSpPr>
        <p:spPr>
          <a:xfrm>
            <a:off x="853833" y="1140346"/>
            <a:ext cx="10484331" cy="1415772"/>
          </a:xfrm>
          <a:prstGeom prst="rect">
            <a:avLst/>
          </a:prstGeom>
          <a:solidFill>
            <a:srgbClr val="2E2E2E"/>
          </a:solidFill>
        </p:spPr>
        <p:txBody>
          <a:bodyPr vert="horz" wrap="square" lIns="182880" tIns="91440" rIns="0" bIns="91440" rtlCol="0">
            <a:spAutoFit/>
          </a:bodyPr>
          <a:lstStyle/>
          <a:p>
            <a:pPr fontAlgn="t"/>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query = </a:t>
            </a:r>
            <a:r>
              <a:rPr lang="en-US" sz="1600" noProof="0" dirty="0" err="1">
                <a:solidFill>
                  <a:schemeClr val="bg1"/>
                </a:solidFill>
                <a:latin typeface="Consolas" panose="020B0609020204030204" pitchFamily="49" charset="0"/>
              </a:rPr>
              <a:t>salesCollection.</a:t>
            </a:r>
            <a:r>
              <a:rPr lang="en-US" sz="1600" noProof="0" dirty="0" err="1">
                <a:solidFill>
                  <a:srgbClr val="FF9933"/>
                </a:solidFill>
                <a:latin typeface="Consolas" panose="020B0609020204030204" pitchFamily="49" charset="0"/>
              </a:rPr>
              <a:t>AsQueryable</a:t>
            </a:r>
            <a:r>
              <a:rPr lang="en-US" sz="1600" noProof="0" dirty="0">
                <a:solidFill>
                  <a:schemeClr val="bg1"/>
                </a:solidFill>
                <a:latin typeface="Consolas" panose="020B0609020204030204" pitchFamily="49" charset="0"/>
              </a:rPr>
              <a:t>()</a:t>
            </a:r>
          </a:p>
          <a:p>
            <a:pPr lvl="1" fontAlgn="t"/>
            <a:r>
              <a:rPr lang="en-US" sz="1600" noProof="0" dirty="0">
                <a:solidFill>
                  <a:schemeClr val="bg1"/>
                </a:solidFill>
                <a:latin typeface="Consolas" panose="020B0609020204030204" pitchFamily="49" charset="0"/>
              </a:rPr>
              <a:t>.</a:t>
            </a:r>
            <a:r>
              <a:rPr lang="en-US" sz="1600" noProof="0" dirty="0">
                <a:solidFill>
                  <a:srgbClr val="FF9933"/>
                </a:solidFill>
                <a:latin typeface="Consolas" panose="020B0609020204030204" pitchFamily="49" charset="0"/>
              </a:rPr>
              <a:t>Where</a:t>
            </a:r>
            <a:r>
              <a:rPr lang="en-US" sz="1600" noProof="0" dirty="0">
                <a:solidFill>
                  <a:schemeClr val="bg1"/>
                </a:solidFill>
                <a:latin typeface="Consolas" panose="020B0609020204030204" pitchFamily="49" charset="0"/>
              </a:rPr>
              <a:t>(r =&gt; </a:t>
            </a:r>
            <a:r>
              <a:rPr lang="en-US" sz="1600" noProof="0" dirty="0" err="1">
                <a:solidFill>
                  <a:schemeClr val="bg1"/>
                </a:solidFill>
                <a:latin typeface="Consolas" panose="020B0609020204030204" pitchFamily="49" charset="0"/>
              </a:rPr>
              <a:t>r.</a:t>
            </a:r>
            <a:r>
              <a:rPr lang="en-US" sz="1600" noProof="0" dirty="0" err="1">
                <a:solidFill>
                  <a:srgbClr val="FFC000"/>
                </a:solidFill>
                <a:latin typeface="Consolas" panose="020B0609020204030204" pitchFamily="49" charset="0"/>
              </a:rPr>
              <a:t>Type</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”Electronics"</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match</a:t>
            </a:r>
          </a:p>
          <a:p>
            <a:pPr lvl="1" fontAlgn="t"/>
            <a:r>
              <a:rPr lang="en-US" sz="1600" noProof="0" dirty="0">
                <a:solidFill>
                  <a:schemeClr val="bg1"/>
                </a:solidFill>
                <a:latin typeface="Consolas" panose="020B0609020204030204" pitchFamily="49" charset="0"/>
              </a:rPr>
              <a:t>.</a:t>
            </a:r>
            <a:r>
              <a:rPr lang="en-US" sz="1600" noProof="0" dirty="0" err="1">
                <a:solidFill>
                  <a:srgbClr val="FF9933"/>
                </a:solidFill>
                <a:latin typeface="Consolas" panose="020B0609020204030204" pitchFamily="49" charset="0"/>
              </a:rPr>
              <a:t>GroupBy</a:t>
            </a:r>
            <a:r>
              <a:rPr lang="en-US" sz="1600" noProof="0" dirty="0">
                <a:solidFill>
                  <a:schemeClr val="bg1"/>
                </a:solidFill>
                <a:latin typeface="Consolas" panose="020B0609020204030204" pitchFamily="49" charset="0"/>
              </a:rPr>
              <a:t>(r =&gt; </a:t>
            </a:r>
            <a:r>
              <a:rPr lang="en-US" sz="1600" noProof="0" dirty="0" err="1">
                <a:solidFill>
                  <a:schemeClr val="bg1"/>
                </a:solidFill>
                <a:latin typeface="Consolas" panose="020B0609020204030204" pitchFamily="49" charset="0"/>
              </a:rPr>
              <a:t>r.</a:t>
            </a:r>
            <a:r>
              <a:rPr lang="en-US" sz="1600" noProof="0" dirty="0" err="1">
                <a:solidFill>
                  <a:srgbClr val="FFC000"/>
                </a:solidFill>
                <a:latin typeface="Consolas" panose="020B0609020204030204" pitchFamily="49" charset="0"/>
              </a:rPr>
              <a:t>Name</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group</a:t>
            </a:r>
          </a:p>
          <a:p>
            <a:pPr lvl="1" fontAlgn="t"/>
            <a:r>
              <a:rPr lang="en-US" sz="1600" noProof="0" dirty="0">
                <a:solidFill>
                  <a:schemeClr val="bg1"/>
                </a:solidFill>
                <a:latin typeface="Consolas" panose="020B0609020204030204" pitchFamily="49" charset="0"/>
              </a:rPr>
              <a:t>.</a:t>
            </a:r>
            <a:r>
              <a:rPr lang="en-US" sz="1600" noProof="0" dirty="0">
                <a:solidFill>
                  <a:srgbClr val="FF9933"/>
                </a:solidFill>
                <a:latin typeface="Consolas" panose="020B0609020204030204" pitchFamily="49" charset="0"/>
              </a:rPr>
              <a:t>Select</a:t>
            </a:r>
            <a:r>
              <a:rPr lang="en-US" sz="1600" noProof="0" dirty="0">
                <a:solidFill>
                  <a:schemeClr val="bg1"/>
                </a:solidFill>
                <a:latin typeface="Consolas" panose="020B0609020204030204" pitchFamily="49" charset="0"/>
              </a:rPr>
              <a:t>(g =&gt; new { </a:t>
            </a:r>
            <a:r>
              <a:rPr lang="en-US" sz="1600" noProof="0" dirty="0">
                <a:solidFill>
                  <a:srgbClr val="FFC000"/>
                </a:solidFill>
                <a:latin typeface="Consolas" panose="020B0609020204030204" pitchFamily="49" charset="0"/>
              </a:rPr>
              <a:t>Id</a:t>
            </a:r>
            <a:r>
              <a:rPr lang="en-US" sz="1600" noProof="0" dirty="0">
                <a:solidFill>
                  <a:schemeClr val="bg1"/>
                </a:solidFill>
                <a:latin typeface="Consolas" panose="020B0609020204030204" pitchFamily="49" charset="0"/>
              </a:rPr>
              <a:t> = </a:t>
            </a:r>
            <a:r>
              <a:rPr lang="en-US" sz="1600" noProof="0" dirty="0" err="1">
                <a:solidFill>
                  <a:schemeClr val="bg1"/>
                </a:solidFill>
                <a:latin typeface="Consolas" panose="020B0609020204030204" pitchFamily="49" charset="0"/>
              </a:rPr>
              <a:t>g.</a:t>
            </a:r>
            <a:r>
              <a:rPr lang="en-US" sz="1600" noProof="0" dirty="0" err="1">
                <a:solidFill>
                  <a:srgbClr val="FFC000"/>
                </a:solidFill>
                <a:latin typeface="Consolas" panose="020B0609020204030204" pitchFamily="49" charset="0"/>
              </a:rPr>
              <a:t>Key</a:t>
            </a:r>
            <a:r>
              <a:rPr lang="en-US" sz="1600" noProof="0" dirty="0">
                <a:solidFill>
                  <a:schemeClr val="bg1"/>
                </a:solidFill>
                <a:latin typeface="Consolas" panose="020B0609020204030204" pitchFamily="49" charset="0"/>
              </a:rPr>
              <a:t>, </a:t>
            </a:r>
            <a:r>
              <a:rPr lang="en-US" sz="1600" noProof="0" dirty="0">
                <a:solidFill>
                  <a:srgbClr val="FFC000"/>
                </a:solidFill>
                <a:latin typeface="Consolas" panose="020B0609020204030204" pitchFamily="49" charset="0"/>
              </a:rPr>
              <a:t>Count</a:t>
            </a:r>
            <a:r>
              <a:rPr lang="en-US" sz="1600" noProof="0" dirty="0">
                <a:solidFill>
                  <a:schemeClr val="bg1"/>
                </a:solidFill>
                <a:latin typeface="Consolas" panose="020B0609020204030204" pitchFamily="49" charset="0"/>
              </a:rPr>
              <a:t> = </a:t>
            </a:r>
            <a:r>
              <a:rPr lang="en-US" sz="1600" noProof="0" dirty="0" err="1">
                <a:solidFill>
                  <a:schemeClr val="bg1"/>
                </a:solidFill>
                <a:latin typeface="Consolas" panose="020B0609020204030204" pitchFamily="49" charset="0"/>
              </a:rPr>
              <a:t>g.</a:t>
            </a:r>
            <a:r>
              <a:rPr lang="en-US" sz="1600" noProof="0" dirty="0" err="1">
                <a:solidFill>
                  <a:srgbClr val="FF9933"/>
                </a:solidFill>
                <a:latin typeface="Consolas" panose="020B0609020204030204" pitchFamily="49" charset="0"/>
              </a:rPr>
              <a:t>Count</a:t>
            </a:r>
            <a:r>
              <a:rPr lang="en-US" sz="1600" noProof="0" dirty="0">
                <a:solidFill>
                  <a:schemeClr val="bg1"/>
                </a:solidFill>
                <a:latin typeface="Consolas" panose="020B0609020204030204" pitchFamily="49" charset="0"/>
              </a:rPr>
              <a:t>() }) </a:t>
            </a:r>
            <a:r>
              <a:rPr lang="en-US" sz="1600" noProof="0" dirty="0">
                <a:solidFill>
                  <a:srgbClr val="C8CDCD"/>
                </a:solidFill>
                <a:latin typeface="Consolas" panose="020B0609020204030204" pitchFamily="49" charset="0"/>
              </a:rPr>
              <a:t>// accumulator expression</a:t>
            </a:r>
          </a:p>
          <a:p>
            <a:pPr lvl="1" fontAlgn="t"/>
            <a:r>
              <a:rPr lang="en-US" sz="1600" noProof="0" dirty="0">
                <a:solidFill>
                  <a:schemeClr val="bg1"/>
                </a:solidFill>
                <a:latin typeface="Consolas" panose="020B0609020204030204" pitchFamily="49" charset="0"/>
              </a:rPr>
              <a:t>.</a:t>
            </a:r>
            <a:r>
              <a:rPr lang="en-US" sz="1600" noProof="0" dirty="0" err="1">
                <a:solidFill>
                  <a:srgbClr val="FF9933"/>
                </a:solidFill>
                <a:latin typeface="Consolas" panose="020B0609020204030204" pitchFamily="49" charset="0"/>
              </a:rPr>
              <a:t>OrderByAscending</a:t>
            </a:r>
            <a:r>
              <a:rPr lang="en-US" sz="1600" noProof="0" dirty="0">
                <a:solidFill>
                  <a:schemeClr val="bg1"/>
                </a:solidFill>
                <a:latin typeface="Consolas" panose="020B0609020204030204" pitchFamily="49" charset="0"/>
              </a:rPr>
              <a:t>(r =&gt; </a:t>
            </a:r>
            <a:r>
              <a:rPr lang="en-US" sz="1600" noProof="0" dirty="0" err="1">
                <a:solidFill>
                  <a:schemeClr val="bg1"/>
                </a:solidFill>
                <a:latin typeface="Consolas" panose="020B0609020204030204" pitchFamily="49" charset="0"/>
              </a:rPr>
              <a:t>r.</a:t>
            </a:r>
            <a:r>
              <a:rPr lang="en-US" sz="1600" noProof="0" dirty="0" err="1">
                <a:solidFill>
                  <a:srgbClr val="FFC000"/>
                </a:solidFill>
                <a:latin typeface="Consolas" panose="020B0609020204030204" pitchFamily="49" charset="0"/>
              </a:rPr>
              <a:t>Count</a:t>
            </a:r>
            <a:r>
              <a:rPr lang="en-US" sz="1600" noProof="0" dirty="0">
                <a:solidFill>
                  <a:schemeClr val="bg1"/>
                </a:solidFill>
                <a:latin typeface="Consolas" panose="020B0609020204030204" pitchFamily="49" charset="0"/>
              </a:rPr>
              <a:t>) </a:t>
            </a:r>
            <a:r>
              <a:rPr lang="en-US" sz="1600" noProof="0" dirty="0">
                <a:solidFill>
                  <a:srgbClr val="C8CDCD"/>
                </a:solidFill>
                <a:latin typeface="Consolas" panose="020B0609020204030204" pitchFamily="49" charset="0"/>
              </a:rPr>
              <a:t>// sort</a:t>
            </a:r>
          </a:p>
        </p:txBody>
      </p:sp>
      <p:sp>
        <p:nvSpPr>
          <p:cNvPr id="7" name="TextBox 2">
            <a:extLst>
              <a:ext uri="{FF2B5EF4-FFF2-40B4-BE49-F238E27FC236}">
                <a16:creationId xmlns:a16="http://schemas.microsoft.com/office/drawing/2014/main" id="{965372BB-D943-BFD0-6FF9-7CF2D0808EAF}"/>
              </a:ext>
            </a:extLst>
          </p:cNvPr>
          <p:cNvSpPr txBox="1"/>
          <p:nvPr/>
        </p:nvSpPr>
        <p:spPr>
          <a:xfrm>
            <a:off x="853834" y="2702423"/>
            <a:ext cx="10484331" cy="2893100"/>
          </a:xfrm>
          <a:prstGeom prst="rect">
            <a:avLst/>
          </a:prstGeom>
          <a:solidFill>
            <a:srgbClr val="2E2E2E"/>
          </a:solidFill>
        </p:spPr>
        <p:txBody>
          <a:bodyPr vert="horz" wrap="square" lIns="182880" tIns="91440" rIns="0" bIns="91440" rtlCol="0">
            <a:spAutoFit/>
          </a:bodyPr>
          <a:lstStyle/>
          <a:p>
            <a:pPr fontAlgn="t"/>
            <a:r>
              <a:rPr lang="en-US" sz="1600" noProof="0" dirty="0">
                <a:solidFill>
                  <a:srgbClr val="FF0066"/>
                </a:solidFill>
                <a:latin typeface="Consolas" panose="020B0609020204030204" pitchFamily="49" charset="0"/>
              </a:rPr>
              <a:t>var</a:t>
            </a:r>
            <a:r>
              <a:rPr lang="en-US" sz="1600" noProof="0" dirty="0">
                <a:solidFill>
                  <a:schemeClr val="bg1"/>
                </a:solidFill>
                <a:latin typeface="Consolas" panose="020B0609020204030204" pitchFamily="49" charset="0"/>
              </a:rPr>
              <a:t> query = </a:t>
            </a:r>
            <a:r>
              <a:rPr lang="en-US" sz="1600" noProof="0" dirty="0" err="1">
                <a:solidFill>
                  <a:schemeClr val="bg1"/>
                </a:solidFill>
                <a:latin typeface="Consolas" panose="020B0609020204030204" pitchFamily="49" charset="0"/>
              </a:rPr>
              <a:t>salesCollection.</a:t>
            </a:r>
            <a:r>
              <a:rPr lang="en-US" sz="1600" noProof="0" dirty="0" err="1">
                <a:solidFill>
                  <a:srgbClr val="FF9933"/>
                </a:solidFill>
                <a:latin typeface="Consolas" panose="020B0609020204030204" pitchFamily="49" charset="0"/>
              </a:rPr>
              <a:t>AsQueryable</a:t>
            </a:r>
            <a:r>
              <a:rPr lang="en-US" sz="1600" noProof="0" dirty="0">
                <a:solidFill>
                  <a:schemeClr val="bg1"/>
                </a:solidFill>
                <a:latin typeface="Consolas" panose="020B0609020204030204" pitchFamily="49" charset="0"/>
              </a:rPr>
              <a:t>()</a:t>
            </a:r>
          </a:p>
          <a:p>
            <a:pPr fontAlgn="t"/>
            <a:r>
              <a:rPr lang="en-US" sz="1600" dirty="0">
                <a:solidFill>
                  <a:schemeClr val="bg1"/>
                </a:solidFill>
                <a:latin typeface="Consolas" panose="020B0609020204030204" pitchFamily="49" charset="0"/>
              </a:rPr>
              <a:t>	</a:t>
            </a:r>
            <a:r>
              <a:rPr lang="en-US" sz="1600" noProof="0" dirty="0">
                <a:solidFill>
                  <a:schemeClr val="bg1"/>
                </a:solidFill>
                <a:latin typeface="Consolas" panose="020B0609020204030204" pitchFamily="49" charset="0"/>
              </a:rPr>
              <a:t>.</a:t>
            </a:r>
            <a:r>
              <a:rPr lang="en-US" sz="1600" noProof="0" dirty="0" err="1">
                <a:solidFill>
                  <a:srgbClr val="FF9933"/>
                </a:solidFill>
                <a:latin typeface="Consolas" panose="020B0609020204030204" pitchFamily="49" charset="0"/>
              </a:rPr>
              <a:t>GroupJoin</a:t>
            </a:r>
            <a:r>
              <a:rPr lang="en-US" sz="1600" dirty="0">
                <a:solidFill>
                  <a:schemeClr val="bg1"/>
                </a:solidFill>
                <a:latin typeface="Consolas" panose="020B0609020204030204" pitchFamily="49" charset="0"/>
              </a:rPr>
              <a:t>(</a:t>
            </a:r>
            <a:r>
              <a:rPr lang="en-US" sz="1600" dirty="0" err="1">
                <a:solidFill>
                  <a:schemeClr val="bg1"/>
                </a:solidFill>
                <a:latin typeface="Consolas" panose="020B0609020204030204" pitchFamily="49" charset="0"/>
              </a:rPr>
              <a:t>productsCollection</a:t>
            </a:r>
            <a:r>
              <a:rPr lang="en-US" sz="1600" dirty="0">
                <a:solidFill>
                  <a:schemeClr val="bg1"/>
                </a:solidFill>
                <a:latin typeface="Consolas" panose="020B0609020204030204" pitchFamily="49" charset="0"/>
              </a:rPr>
              <a:t> </a:t>
            </a:r>
            <a:r>
              <a:rPr lang="en-US" sz="1600" dirty="0">
                <a:solidFill>
                  <a:srgbClr val="C8CDCD"/>
                </a:solidFill>
                <a:latin typeface="Consolas" panose="020B0609020204030204" pitchFamily="49" charset="0"/>
              </a:rPr>
              <a:t>// lookup</a:t>
            </a:r>
          </a:p>
          <a:p>
            <a:pPr lvl="2" fontAlgn="t"/>
            <a:r>
              <a:rPr lang="en-US" sz="1600" dirty="0">
                <a:solidFill>
                  <a:schemeClr val="bg1"/>
                </a:solidFill>
                <a:latin typeface="Consolas" panose="020B0609020204030204" pitchFamily="49" charset="0"/>
              </a:rPr>
              <a:t>	sale =&gt; </a:t>
            </a:r>
            <a:r>
              <a:rPr lang="en-US" sz="1600" dirty="0" err="1">
                <a:solidFill>
                  <a:schemeClr val="bg1"/>
                </a:solidFill>
                <a:latin typeface="Consolas" panose="020B0609020204030204" pitchFamily="49" charset="0"/>
              </a:rPr>
              <a:t>sale.</a:t>
            </a:r>
            <a:r>
              <a:rPr lang="en-US" sz="1600" dirty="0" err="1">
                <a:solidFill>
                  <a:srgbClr val="FFC000"/>
                </a:solidFill>
                <a:latin typeface="Consolas" panose="020B0609020204030204" pitchFamily="49" charset="0"/>
              </a:rPr>
              <a:t>ProductId</a:t>
            </a:r>
            <a:r>
              <a:rPr lang="en-US" sz="1600" dirty="0">
                <a:solidFill>
                  <a:schemeClr val="bg1"/>
                </a:solidFill>
                <a:latin typeface="Consolas" panose="020B0609020204030204" pitchFamily="49" charset="0"/>
              </a:rPr>
              <a:t>, </a:t>
            </a:r>
            <a:r>
              <a:rPr lang="en-US" sz="1600" dirty="0">
                <a:solidFill>
                  <a:srgbClr val="C8CDCD"/>
                </a:solidFill>
                <a:latin typeface="Consolas" panose="020B0609020204030204" pitchFamily="49" charset="0"/>
              </a:rPr>
              <a:t>// local field</a:t>
            </a:r>
          </a:p>
          <a:p>
            <a:pPr lvl="2" fontAlgn="t"/>
            <a:r>
              <a:rPr lang="en-US" sz="1600" dirty="0">
                <a:solidFill>
                  <a:schemeClr val="bg1"/>
                </a:solidFill>
                <a:latin typeface="Consolas" panose="020B0609020204030204" pitchFamily="49" charset="0"/>
              </a:rPr>
              <a:t>	product =&gt; </a:t>
            </a:r>
            <a:r>
              <a:rPr lang="en-US" sz="1600" dirty="0" err="1">
                <a:solidFill>
                  <a:schemeClr val="bg1"/>
                </a:solidFill>
                <a:latin typeface="Consolas" panose="020B0609020204030204" pitchFamily="49" charset="0"/>
              </a:rPr>
              <a:t>product.</a:t>
            </a:r>
            <a:r>
              <a:rPr lang="en-US" sz="1600" dirty="0" err="1">
                <a:solidFill>
                  <a:srgbClr val="FFC000"/>
                </a:solidFill>
                <a:latin typeface="Consolas" panose="020B0609020204030204" pitchFamily="49" charset="0"/>
              </a:rPr>
              <a:t>Id</a:t>
            </a:r>
            <a:r>
              <a:rPr lang="en-US" sz="1600" dirty="0">
                <a:solidFill>
                  <a:schemeClr val="bg1"/>
                </a:solidFill>
                <a:latin typeface="Consolas" panose="020B0609020204030204" pitchFamily="49" charset="0"/>
              </a:rPr>
              <a:t>, </a:t>
            </a:r>
            <a:r>
              <a:rPr lang="en-US" sz="1600" dirty="0">
                <a:solidFill>
                  <a:srgbClr val="C8CDCD"/>
                </a:solidFill>
                <a:latin typeface="Consolas" panose="020B0609020204030204" pitchFamily="49" charset="0"/>
              </a:rPr>
              <a:t>// foreign field</a:t>
            </a:r>
          </a:p>
          <a:p>
            <a:pPr lvl="2" fontAlgn="t"/>
            <a:r>
              <a:rPr lang="en-US" sz="1600" dirty="0">
                <a:solidFill>
                  <a:schemeClr val="bg1"/>
                </a:solidFill>
                <a:latin typeface="Consolas" panose="020B0609020204030204" pitchFamily="49" charset="0"/>
              </a:rPr>
              <a:t>	(sale, products) =&gt; </a:t>
            </a:r>
          </a:p>
          <a:p>
            <a:pPr lvl="1" fontAlgn="t"/>
            <a:r>
              <a:rPr lang="en-US" sz="1600" dirty="0">
                <a:solidFill>
                  <a:schemeClr val="bg1"/>
                </a:solidFill>
                <a:latin typeface="Consolas" panose="020B0609020204030204" pitchFamily="49" charset="0"/>
              </a:rPr>
              <a:t>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p>
          <a:p>
            <a:pPr lvl="1" fontAlgn="t"/>
            <a:r>
              <a:rPr lang="en-US" sz="1600" dirty="0">
                <a:solidFill>
                  <a:schemeClr val="bg1"/>
                </a:solidFill>
                <a:latin typeface="Consolas" panose="020B0609020204030204" pitchFamily="49" charset="0"/>
              </a:rPr>
              <a:t>		{</a:t>
            </a:r>
          </a:p>
          <a:p>
            <a:pPr lvl="1" fontAlgn="t"/>
            <a:r>
              <a:rPr lang="en-US" sz="1600" dirty="0">
                <a:solidFill>
                  <a:schemeClr val="bg1"/>
                </a:solidFill>
                <a:latin typeface="Consolas" panose="020B0609020204030204" pitchFamily="49" charset="0"/>
              </a:rPr>
              <a:t>			</a:t>
            </a:r>
            <a:r>
              <a:rPr lang="en-US" sz="1600" dirty="0">
                <a:solidFill>
                  <a:srgbClr val="FFC000"/>
                </a:solidFill>
                <a:latin typeface="Consolas" panose="020B0609020204030204" pitchFamily="49" charset="0"/>
              </a:rPr>
              <a:t>Sale</a:t>
            </a:r>
            <a:r>
              <a:rPr lang="en-US" sz="1600" dirty="0">
                <a:solidFill>
                  <a:schemeClr val="bg1"/>
                </a:solidFill>
                <a:latin typeface="Consolas" panose="020B0609020204030204" pitchFamily="49" charset="0"/>
              </a:rPr>
              <a:t> = sale,</a:t>
            </a:r>
          </a:p>
          <a:p>
            <a:pPr lvl="1" fontAlgn="t"/>
            <a:r>
              <a:rPr lang="en-US" sz="1600" dirty="0">
                <a:solidFill>
                  <a:schemeClr val="bg1"/>
                </a:solidFill>
                <a:latin typeface="Consolas" panose="020B0609020204030204" pitchFamily="49" charset="0"/>
              </a:rPr>
              <a:t>			</a:t>
            </a:r>
            <a:r>
              <a:rPr lang="en-US" sz="1600" dirty="0">
                <a:solidFill>
                  <a:srgbClr val="FFC000"/>
                </a:solidFill>
                <a:latin typeface="Consolas" panose="020B0609020204030204" pitchFamily="49" charset="0"/>
              </a:rPr>
              <a:t>Products</a:t>
            </a:r>
            <a:r>
              <a:rPr lang="en-US" sz="1600" dirty="0">
                <a:solidFill>
                  <a:schemeClr val="bg1"/>
                </a:solidFill>
                <a:latin typeface="Consolas" panose="020B0609020204030204" pitchFamily="49" charset="0"/>
              </a:rPr>
              <a:t> = products</a:t>
            </a:r>
          </a:p>
          <a:p>
            <a:pPr lvl="1" fontAlgn="t"/>
            <a:r>
              <a:rPr lang="en-US" sz="1600" dirty="0">
                <a:solidFill>
                  <a:schemeClr val="bg1"/>
                </a:solidFill>
                <a:latin typeface="Consolas" panose="020B0609020204030204" pitchFamily="49" charset="0"/>
              </a:rPr>
              <a:t>		}</a:t>
            </a:r>
          </a:p>
          <a:p>
            <a:pPr lvl="1" fontAlgn="t"/>
            <a:r>
              <a:rPr lang="en-US" sz="1600" dirty="0">
                <a:solidFill>
                  <a:schemeClr val="bg1"/>
                </a:solidFill>
                <a:latin typeface="Consolas" panose="020B0609020204030204" pitchFamily="49" charset="0"/>
              </a:rPr>
              <a:t>);</a:t>
            </a:r>
            <a:endParaRPr lang="en-US" sz="16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59563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FF687-E74F-C18E-7644-22342C51840D}"/>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D85ADF5D-356B-B067-8B82-1D4E572E3CE6}"/>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27</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9B42F2A5-BB40-5149-F561-4897AC77D7A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F7FC38A-8D1F-6B87-4700-A5AE79608CC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EAB6158-F987-F5A4-8C6D-C3E6202FC440}"/>
              </a:ext>
            </a:extLst>
          </p:cNvPr>
          <p:cNvSpPr txBox="1">
            <a:spLocks/>
          </p:cNvSpPr>
          <p:nvPr/>
        </p:nvSpPr>
        <p:spPr>
          <a:xfrm>
            <a:off x="255181" y="142002"/>
            <a:ext cx="8914698"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Aggregation and Transaction in C#</a:t>
            </a:r>
          </a:p>
        </p:txBody>
      </p:sp>
      <p:sp>
        <p:nvSpPr>
          <p:cNvPr id="3" name="Title 1">
            <a:extLst>
              <a:ext uri="{FF2B5EF4-FFF2-40B4-BE49-F238E27FC236}">
                <a16:creationId xmlns:a16="http://schemas.microsoft.com/office/drawing/2014/main" id="{BFE9350B-E932-B425-6546-55106A330B3A}"/>
              </a:ext>
            </a:extLst>
          </p:cNvPr>
          <p:cNvSpPr txBox="1">
            <a:spLocks/>
          </p:cNvSpPr>
          <p:nvPr/>
        </p:nvSpPr>
        <p:spPr>
          <a:xfrm>
            <a:off x="255181" y="679761"/>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Constructors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2">
            <a:extLst>
              <a:ext uri="{FF2B5EF4-FFF2-40B4-BE49-F238E27FC236}">
                <a16:creationId xmlns:a16="http://schemas.microsoft.com/office/drawing/2014/main" id="{9FE64147-5666-772E-4CEF-8B9191121147}"/>
              </a:ext>
            </a:extLst>
          </p:cNvPr>
          <p:cNvSpPr txBox="1"/>
          <p:nvPr/>
        </p:nvSpPr>
        <p:spPr>
          <a:xfrm>
            <a:off x="853834" y="1583829"/>
            <a:ext cx="10484331" cy="3385542"/>
          </a:xfrm>
          <a:prstGeom prst="rect">
            <a:avLst/>
          </a:prstGeom>
          <a:solidFill>
            <a:srgbClr val="2E2E2E"/>
          </a:solidFill>
        </p:spPr>
        <p:txBody>
          <a:bodyPr vert="horz" wrap="square" lIns="182880" tIns="91440" rIns="0" bIns="91440" rtlCol="0">
            <a:spAutoFit/>
          </a:bodyPr>
          <a:lstStyle/>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filter</a:t>
            </a:r>
            <a:r>
              <a:rPr lang="pt-BR" sz="1600" dirty="0">
                <a:solidFill>
                  <a:schemeClr val="bg1"/>
                </a:solidFill>
                <a:latin typeface="Consolas" panose="020B0609020204030204" pitchFamily="49" charset="0"/>
              </a:rPr>
              <a:t> = </a:t>
            </a:r>
            <a:r>
              <a:rPr lang="pt-BR" sz="1600" dirty="0" err="1">
                <a:solidFill>
                  <a:schemeClr val="bg1"/>
                </a:solidFill>
                <a:latin typeface="Consolas" panose="020B0609020204030204" pitchFamily="49" charset="0"/>
              </a:rPr>
              <a:t>Builders</a:t>
            </a:r>
            <a:r>
              <a:rPr lang="pt-BR" sz="1600" dirty="0">
                <a:solidFill>
                  <a:schemeClr val="bg1"/>
                </a:solidFill>
                <a:latin typeface="Consolas" panose="020B0609020204030204" pitchFamily="49" charset="0"/>
              </a:rPr>
              <a:t>&lt;</a:t>
            </a:r>
            <a:r>
              <a:rPr lang="pt-BR" sz="1600" dirty="0" err="1">
                <a:solidFill>
                  <a:srgbClr val="FFFF00"/>
                </a:solidFill>
                <a:latin typeface="Consolas" panose="020B0609020204030204" pitchFamily="49" charset="0"/>
              </a:rPr>
              <a:t>Sale</a:t>
            </a:r>
            <a:r>
              <a:rPr lang="pt-BR" sz="1600" dirty="0">
                <a:solidFill>
                  <a:schemeClr val="bg1"/>
                </a:solidFill>
                <a:latin typeface="Consolas" panose="020B0609020204030204" pitchFamily="49" charset="0"/>
              </a:rPr>
              <a:t>&gt;.</a:t>
            </a:r>
            <a:r>
              <a:rPr lang="pt-BR" sz="1600" dirty="0" err="1">
                <a:solidFill>
                  <a:schemeClr val="bg1"/>
                </a:solidFill>
                <a:latin typeface="Consolas" panose="020B0609020204030204" pitchFamily="49" charset="0"/>
              </a:rPr>
              <a:t>Filter.</a:t>
            </a:r>
            <a:r>
              <a:rPr lang="pt-BR" sz="1600" dirty="0" err="1">
                <a:solidFill>
                  <a:srgbClr val="FF9933"/>
                </a:solidFill>
                <a:latin typeface="Consolas" panose="020B0609020204030204" pitchFamily="49" charset="0"/>
              </a:rPr>
              <a:t>Eq</a:t>
            </a:r>
            <a:r>
              <a:rPr lang="pt-BR" sz="1600" dirty="0">
                <a:solidFill>
                  <a:schemeClr val="bg1"/>
                </a:solidFill>
                <a:latin typeface="Consolas" panose="020B0609020204030204" pitchFamily="49" charset="0"/>
              </a:rPr>
              <a:t>(</a:t>
            </a:r>
            <a:r>
              <a:rPr lang="pt-BR" sz="1600" dirty="0" err="1">
                <a:solidFill>
                  <a:schemeClr val="bg1"/>
                </a:solidFill>
                <a:latin typeface="Consolas" panose="020B0609020204030204" pitchFamily="49" charset="0"/>
              </a:rPr>
              <a:t>r</a:t>
            </a:r>
            <a:r>
              <a:rPr lang="pt-BR" sz="1600" dirty="0">
                <a:solidFill>
                  <a:schemeClr val="bg1"/>
                </a:solidFill>
                <a:latin typeface="Consolas" panose="020B0609020204030204" pitchFamily="49" charset="0"/>
              </a:rPr>
              <a:t> =&gt; </a:t>
            </a:r>
            <a:r>
              <a:rPr lang="pt-BR" sz="1600" dirty="0" err="1">
                <a:solidFill>
                  <a:schemeClr val="bg1"/>
                </a:solidFill>
                <a:latin typeface="Consolas" panose="020B0609020204030204" pitchFamily="49" charset="0"/>
              </a:rPr>
              <a:t>r.</a:t>
            </a:r>
            <a:r>
              <a:rPr lang="pt-BR" sz="1600" dirty="0" err="1">
                <a:solidFill>
                  <a:srgbClr val="FFC000"/>
                </a:solidFill>
                <a:latin typeface="Consolas" panose="020B0609020204030204" pitchFamily="49" charset="0"/>
              </a:rPr>
              <a:t>Type</a:t>
            </a:r>
            <a:r>
              <a:rPr lang="pt-BR" sz="1600" dirty="0">
                <a:solidFill>
                  <a:schemeClr val="bg1"/>
                </a:solidFill>
                <a:latin typeface="Consolas" panose="020B0609020204030204" pitchFamily="49" charset="0"/>
              </a:rPr>
              <a:t>, </a:t>
            </a:r>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Electronics</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a:t>
            </a:r>
          </a:p>
          <a:p>
            <a:pPr fontAlgn="t"/>
            <a:endParaRPr lang="pt-BR" sz="1600" dirty="0">
              <a:solidFill>
                <a:schemeClr val="bg1"/>
              </a:solidFill>
              <a:latin typeface="Consolas" panose="020B0609020204030204" pitchFamily="49" charset="0"/>
            </a:endParaRPr>
          </a:p>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pipeline = </a:t>
            </a:r>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EmptyPipelineDefinition</a:t>
            </a:r>
            <a:r>
              <a:rPr lang="pt-BR" sz="1600" dirty="0">
                <a:solidFill>
                  <a:schemeClr val="bg1"/>
                </a:solidFill>
                <a:latin typeface="Consolas" panose="020B0609020204030204" pitchFamily="49" charset="0"/>
              </a:rPr>
              <a:t>&lt;</a:t>
            </a:r>
            <a:r>
              <a:rPr lang="pt-BR" sz="1600" dirty="0" err="1">
                <a:solidFill>
                  <a:srgbClr val="FFFF00"/>
                </a:solidFill>
                <a:latin typeface="Consolas" panose="020B0609020204030204" pitchFamily="49" charset="0"/>
              </a:rPr>
              <a:t>Sale</a:t>
            </a:r>
            <a:r>
              <a:rPr lang="pt-BR" sz="1600" dirty="0">
                <a:solidFill>
                  <a:schemeClr val="bg1"/>
                </a:solidFill>
                <a:latin typeface="Consolas" panose="020B0609020204030204" pitchFamily="49" charset="0"/>
              </a:rPr>
              <a:t>&gt;()</a:t>
            </a:r>
          </a:p>
          <a:p>
            <a:pPr lvl="1" fontAlgn="t"/>
            <a:r>
              <a:rPr lang="pt-BR" sz="1600" dirty="0">
                <a:solidFill>
                  <a:schemeClr val="bg1"/>
                </a:solidFill>
                <a:latin typeface="Consolas" panose="020B0609020204030204" pitchFamily="49" charset="0"/>
              </a:rPr>
              <a:t>.</a:t>
            </a:r>
            <a:r>
              <a:rPr lang="pt-BR" sz="1600" dirty="0">
                <a:solidFill>
                  <a:srgbClr val="FF9933"/>
                </a:solidFill>
                <a:latin typeface="Consolas" panose="020B0609020204030204" pitchFamily="49" charset="0"/>
              </a:rPr>
              <a:t>Match</a:t>
            </a:r>
            <a:r>
              <a:rPr lang="pt-BR" sz="1600" dirty="0">
                <a:solidFill>
                  <a:schemeClr val="bg1"/>
                </a:solidFill>
                <a:latin typeface="Consolas" panose="020B0609020204030204" pitchFamily="49" charset="0"/>
              </a:rPr>
              <a:t>(</a:t>
            </a:r>
            <a:r>
              <a:rPr lang="pt-BR" sz="1600" dirty="0" err="1">
                <a:solidFill>
                  <a:schemeClr val="bg1"/>
                </a:solidFill>
                <a:latin typeface="Consolas" panose="020B0609020204030204" pitchFamily="49" charset="0"/>
              </a:rPr>
              <a:t>filter</a:t>
            </a:r>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r>
              <a:rPr lang="pt-BR" sz="1600" dirty="0" err="1">
                <a:solidFill>
                  <a:srgbClr val="FF9933"/>
                </a:solidFill>
                <a:latin typeface="Consolas" panose="020B0609020204030204" pitchFamily="49" charset="0"/>
              </a:rPr>
              <a:t>Group</a:t>
            </a:r>
            <a:r>
              <a:rPr lang="pt-BR" sz="1600" dirty="0">
                <a:solidFill>
                  <a:schemeClr val="bg1"/>
                </a:solidFill>
                <a:latin typeface="Consolas" panose="020B0609020204030204" pitchFamily="49" charset="0"/>
              </a:rPr>
              <a:t>(</a:t>
            </a:r>
            <a:r>
              <a:rPr lang="pt-BR" sz="1600" dirty="0" err="1">
                <a:solidFill>
                  <a:schemeClr val="bg1"/>
                </a:solidFill>
                <a:latin typeface="Consolas" panose="020B0609020204030204" pitchFamily="49" charset="0"/>
              </a:rPr>
              <a:t>r</a:t>
            </a:r>
            <a:r>
              <a:rPr lang="pt-BR" sz="1600" dirty="0">
                <a:solidFill>
                  <a:schemeClr val="bg1"/>
                </a:solidFill>
                <a:latin typeface="Consolas" panose="020B0609020204030204" pitchFamily="49" charset="0"/>
              </a:rPr>
              <a:t> =&gt; </a:t>
            </a:r>
            <a:r>
              <a:rPr lang="pt-BR" sz="1600" dirty="0" err="1">
                <a:solidFill>
                  <a:schemeClr val="bg1"/>
                </a:solidFill>
                <a:latin typeface="Consolas" panose="020B0609020204030204" pitchFamily="49" charset="0"/>
              </a:rPr>
              <a:t>r.</a:t>
            </a:r>
            <a:r>
              <a:rPr lang="pt-BR" sz="1600" dirty="0" err="1">
                <a:solidFill>
                  <a:srgbClr val="FFC000"/>
                </a:solidFill>
                <a:latin typeface="Consolas" panose="020B0609020204030204" pitchFamily="49" charset="0"/>
              </a:rPr>
              <a:t>Name</a:t>
            </a:r>
            <a:r>
              <a:rPr lang="pt-BR" sz="1600" dirty="0">
                <a:solidFill>
                  <a:schemeClr val="bg1"/>
                </a:solidFill>
                <a:latin typeface="Consolas" panose="020B0609020204030204" pitchFamily="49" charset="0"/>
              </a:rPr>
              <a:t>,</a:t>
            </a:r>
          </a:p>
          <a:p>
            <a:pPr lvl="2" fontAlgn="t"/>
            <a:r>
              <a:rPr lang="pt-BR" sz="1600" dirty="0" err="1">
                <a:solidFill>
                  <a:schemeClr val="bg1"/>
                </a:solidFill>
                <a:latin typeface="Consolas" panose="020B0609020204030204" pitchFamily="49" charset="0"/>
              </a:rPr>
              <a:t>g</a:t>
            </a:r>
            <a:r>
              <a:rPr lang="pt-BR" sz="1600" dirty="0">
                <a:solidFill>
                  <a:schemeClr val="bg1"/>
                </a:solidFill>
                <a:latin typeface="Consolas" panose="020B0609020204030204" pitchFamily="49" charset="0"/>
              </a:rPr>
              <a:t> =&gt; new</a:t>
            </a:r>
          </a:p>
          <a:p>
            <a:pPr lvl="2" fontAlgn="t"/>
            <a:r>
              <a:rPr lang="pt-BR" sz="1600" dirty="0">
                <a:solidFill>
                  <a:schemeClr val="bg1"/>
                </a:solidFill>
                <a:latin typeface="Consolas" panose="020B0609020204030204" pitchFamily="49" charset="0"/>
              </a:rPr>
              <a:t>{</a:t>
            </a:r>
          </a:p>
          <a:p>
            <a:pPr lvl="3" fontAlgn="t"/>
            <a:r>
              <a:rPr lang="pt-BR" sz="1600" dirty="0">
                <a:solidFill>
                  <a:srgbClr val="FFC000"/>
                </a:solidFill>
                <a:latin typeface="Consolas" panose="020B0609020204030204" pitchFamily="49" charset="0"/>
              </a:rPr>
              <a:t>Id</a:t>
            </a:r>
            <a:r>
              <a:rPr lang="pt-BR" sz="1600" dirty="0">
                <a:solidFill>
                  <a:schemeClr val="bg1"/>
                </a:solidFill>
                <a:latin typeface="Consolas" panose="020B0609020204030204" pitchFamily="49" charset="0"/>
              </a:rPr>
              <a:t> = </a:t>
            </a:r>
            <a:r>
              <a:rPr lang="pt-BR" sz="1600" dirty="0" err="1">
                <a:solidFill>
                  <a:schemeClr val="bg1"/>
                </a:solidFill>
                <a:latin typeface="Consolas" panose="020B0609020204030204" pitchFamily="49" charset="0"/>
              </a:rPr>
              <a:t>g.</a:t>
            </a:r>
            <a:r>
              <a:rPr lang="pt-BR" sz="1600" dirty="0" err="1">
                <a:solidFill>
                  <a:srgbClr val="FFC000"/>
                </a:solidFill>
                <a:latin typeface="Consolas" panose="020B0609020204030204" pitchFamily="49" charset="0"/>
              </a:rPr>
              <a:t>Key</a:t>
            </a:r>
            <a:r>
              <a:rPr lang="pt-BR" sz="1600" dirty="0">
                <a:solidFill>
                  <a:schemeClr val="bg1"/>
                </a:solidFill>
                <a:latin typeface="Consolas" panose="020B0609020204030204" pitchFamily="49" charset="0"/>
              </a:rPr>
              <a:t>,</a:t>
            </a:r>
          </a:p>
          <a:p>
            <a:pPr lvl="3" fontAlgn="t"/>
            <a:r>
              <a:rPr lang="pt-BR" sz="1600" dirty="0">
                <a:solidFill>
                  <a:srgbClr val="FFC000"/>
                </a:solidFill>
                <a:latin typeface="Consolas" panose="020B0609020204030204" pitchFamily="49" charset="0"/>
              </a:rPr>
              <a:t>Count</a:t>
            </a:r>
            <a:r>
              <a:rPr lang="pt-BR" sz="1600" dirty="0">
                <a:solidFill>
                  <a:schemeClr val="bg1"/>
                </a:solidFill>
                <a:latin typeface="Consolas" panose="020B0609020204030204" pitchFamily="49" charset="0"/>
              </a:rPr>
              <a:t> = </a:t>
            </a:r>
            <a:r>
              <a:rPr lang="pt-BR" sz="1600" dirty="0" err="1">
                <a:solidFill>
                  <a:schemeClr val="bg1"/>
                </a:solidFill>
                <a:latin typeface="Consolas" panose="020B0609020204030204" pitchFamily="49" charset="0"/>
              </a:rPr>
              <a:t>g.</a:t>
            </a:r>
            <a:r>
              <a:rPr lang="pt-BR" sz="1600" dirty="0" err="1">
                <a:solidFill>
                  <a:srgbClr val="FF9933"/>
                </a:solidFill>
                <a:latin typeface="Consolas" panose="020B0609020204030204" pitchFamily="49" charset="0"/>
              </a:rPr>
              <a:t>Count</a:t>
            </a:r>
            <a:r>
              <a:rPr lang="pt-BR" sz="1600" dirty="0">
                <a:solidFill>
                  <a:schemeClr val="bg1"/>
                </a:solidFill>
                <a:latin typeface="Consolas" panose="020B0609020204030204" pitchFamily="49" charset="0"/>
              </a:rPr>
              <a:t>()</a:t>
            </a:r>
          </a:p>
          <a:p>
            <a:pPr lvl="2" fontAlgn="t"/>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p>
          <a:p>
            <a:pPr fontAlgn="t"/>
            <a:endParaRPr lang="pt-BR" sz="1600" dirty="0">
              <a:solidFill>
                <a:schemeClr val="bg1"/>
              </a:solidFill>
              <a:latin typeface="Consolas" panose="020B0609020204030204" pitchFamily="49" charset="0"/>
            </a:endParaRPr>
          </a:p>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results</a:t>
            </a:r>
            <a:r>
              <a:rPr lang="pt-BR" sz="1600" dirty="0">
                <a:solidFill>
                  <a:schemeClr val="bg1"/>
                </a:solidFill>
                <a:latin typeface="Consolas" panose="020B0609020204030204" pitchFamily="49" charset="0"/>
              </a:rPr>
              <a:t> = </a:t>
            </a:r>
            <a:r>
              <a:rPr lang="pt-BR" sz="1600" dirty="0" err="1">
                <a:solidFill>
                  <a:srgbClr val="FF0066"/>
                </a:solidFill>
                <a:latin typeface="Consolas" panose="020B0609020204030204" pitchFamily="49" charset="0"/>
              </a:rPr>
              <a:t>await</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collection.</a:t>
            </a:r>
            <a:r>
              <a:rPr lang="pt-BR" sz="1600" dirty="0" err="1">
                <a:solidFill>
                  <a:srgbClr val="FF9933"/>
                </a:solidFill>
                <a:latin typeface="Consolas" panose="020B0609020204030204" pitchFamily="49" charset="0"/>
              </a:rPr>
              <a:t>Aggregate</a:t>
            </a:r>
            <a:r>
              <a:rPr lang="pt-BR" sz="1600" dirty="0">
                <a:solidFill>
                  <a:schemeClr val="bg1"/>
                </a:solidFill>
                <a:latin typeface="Consolas" panose="020B0609020204030204" pitchFamily="49" charset="0"/>
              </a:rPr>
              <a:t>(pipeline).</a:t>
            </a:r>
            <a:r>
              <a:rPr lang="pt-BR" sz="1600" dirty="0" err="1">
                <a:solidFill>
                  <a:srgbClr val="FF9933"/>
                </a:solidFill>
                <a:latin typeface="Consolas" panose="020B0609020204030204" pitchFamily="49" charset="0"/>
              </a:rPr>
              <a:t>ToListAsync</a:t>
            </a:r>
            <a:r>
              <a:rPr lang="pt-BR" sz="1600"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9625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4E9D1-EEA1-4CF6-246A-9AC7CB00B1D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B5F4A017-2B35-6030-C5DA-3A7F2588FBE8}"/>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28</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9D7CB6E-283F-ED6A-74C3-92ABF79251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F4BD1B4-D4B3-4C30-FE92-DE2FE31D656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727CCF29-9CF6-DCD7-5260-0C28156F89D4}"/>
              </a:ext>
            </a:extLst>
          </p:cNvPr>
          <p:cNvSpPr txBox="1">
            <a:spLocks/>
          </p:cNvSpPr>
          <p:nvPr/>
        </p:nvSpPr>
        <p:spPr>
          <a:xfrm>
            <a:off x="255181" y="142002"/>
            <a:ext cx="8914698"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Aggregation and Transaction in C#</a:t>
            </a:r>
          </a:p>
        </p:txBody>
      </p:sp>
      <p:sp>
        <p:nvSpPr>
          <p:cNvPr id="3" name="Title 1">
            <a:extLst>
              <a:ext uri="{FF2B5EF4-FFF2-40B4-BE49-F238E27FC236}">
                <a16:creationId xmlns:a16="http://schemas.microsoft.com/office/drawing/2014/main" id="{2D7E6EBC-8A59-D472-8794-F9DBA82A58D0}"/>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err="1">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BsonDocument</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5" name="TextBox 2">
            <a:extLst>
              <a:ext uri="{FF2B5EF4-FFF2-40B4-BE49-F238E27FC236}">
                <a16:creationId xmlns:a16="http://schemas.microsoft.com/office/drawing/2014/main" id="{C58C6BC4-8F59-5155-428B-0D9FA95B9C5B}"/>
              </a:ext>
            </a:extLst>
          </p:cNvPr>
          <p:cNvSpPr txBox="1"/>
          <p:nvPr/>
        </p:nvSpPr>
        <p:spPr>
          <a:xfrm>
            <a:off x="2012650" y="660787"/>
            <a:ext cx="9924170" cy="6340197"/>
          </a:xfrm>
          <a:prstGeom prst="rect">
            <a:avLst/>
          </a:prstGeom>
          <a:solidFill>
            <a:srgbClr val="2E2E2E"/>
          </a:solidFill>
        </p:spPr>
        <p:txBody>
          <a:bodyPr vert="horz" wrap="square" lIns="182880" tIns="91440" rIns="0" bIns="91440" rtlCol="0">
            <a:spAutoFit/>
          </a:bodyPr>
          <a:lstStyle/>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matchStage</a:t>
            </a:r>
            <a:r>
              <a:rPr lang="pt-BR" sz="1600" dirty="0">
                <a:solidFill>
                  <a:schemeClr val="bg1"/>
                </a:solidFill>
                <a:latin typeface="Consolas" panose="020B0609020204030204" pitchFamily="49" charset="0"/>
              </a:rPr>
              <a:t> = </a:t>
            </a:r>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rgbClr val="A6E22E"/>
                </a:solidFill>
                <a:latin typeface="Consolas" panose="020B0609020204030204" pitchFamily="49" charset="0"/>
              </a:rPr>
              <a:t>BsonDocument</a:t>
            </a:r>
            <a:endParaRPr lang="pt-BR" sz="1600" dirty="0">
              <a:solidFill>
                <a:srgbClr val="A6E22E"/>
              </a:solidFill>
              <a:latin typeface="Consolas" panose="020B0609020204030204" pitchFamily="49" charset="0"/>
            </a:endParaRPr>
          </a:p>
          <a:p>
            <a:pPr fontAlgn="t"/>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p>
          <a:p>
            <a:pPr lvl="2" fontAlgn="t"/>
            <a:r>
              <a:rPr lang="pt-BR" sz="1600" dirty="0">
                <a:solidFill>
                  <a:srgbClr val="00B050"/>
                </a:solidFill>
                <a:latin typeface="Consolas" panose="020B0609020204030204" pitchFamily="49" charset="0"/>
              </a:rPr>
              <a:t>"$match"</a:t>
            </a:r>
            <a:r>
              <a:rPr lang="pt-BR" sz="1600" dirty="0">
                <a:solidFill>
                  <a:schemeClr val="bg1"/>
                </a:solidFill>
                <a:latin typeface="Consolas" panose="020B0609020204030204" pitchFamily="49" charset="0"/>
              </a:rPr>
              <a:t>,</a:t>
            </a:r>
          </a:p>
          <a:p>
            <a:pPr lvl="2" fontAlgn="t"/>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rgbClr val="A6E22E"/>
                </a:solidFill>
                <a:latin typeface="Consolas" panose="020B0609020204030204" pitchFamily="49" charset="0"/>
              </a:rPr>
              <a:t>BsonDocument</a:t>
            </a:r>
            <a:endParaRPr lang="pt-BR" sz="1600" dirty="0">
              <a:solidFill>
                <a:srgbClr val="A6E22E"/>
              </a:solidFill>
              <a:latin typeface="Consolas" panose="020B0609020204030204" pitchFamily="49" charset="0"/>
            </a:endParaRPr>
          </a:p>
          <a:p>
            <a:pPr lvl="2" fontAlgn="t"/>
            <a:r>
              <a:rPr lang="pt-BR" sz="1600" dirty="0">
                <a:solidFill>
                  <a:schemeClr val="bg1"/>
                </a:solidFill>
                <a:latin typeface="Consolas" panose="020B0609020204030204" pitchFamily="49" charset="0"/>
              </a:rPr>
              <a:t>{</a:t>
            </a:r>
          </a:p>
          <a:p>
            <a:pPr lvl="2" fontAlgn="t"/>
            <a:r>
              <a:rPr lang="pt-BR" sz="1600" dirty="0">
                <a:solidFill>
                  <a:schemeClr val="bg1"/>
                </a:solidFill>
                <a:latin typeface="Consolas" panose="020B0609020204030204" pitchFamily="49" charset="0"/>
              </a:rPr>
              <a:t>	{ </a:t>
            </a:r>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type</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 </a:t>
            </a:r>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Electronics</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 }</a:t>
            </a:r>
          </a:p>
          <a:p>
            <a:pPr lvl="2" fontAlgn="t"/>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p>
          <a:p>
            <a:pPr fontAlgn="t"/>
            <a:r>
              <a:rPr lang="pt-BR" sz="1600" dirty="0">
                <a:solidFill>
                  <a:schemeClr val="bg1"/>
                </a:solidFill>
                <a:latin typeface="Consolas" panose="020B0609020204030204" pitchFamily="49" charset="0"/>
              </a:rPr>
              <a:t>};</a:t>
            </a:r>
          </a:p>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groupStage</a:t>
            </a:r>
            <a:r>
              <a:rPr lang="pt-BR" sz="1600" dirty="0">
                <a:solidFill>
                  <a:schemeClr val="bg1"/>
                </a:solidFill>
                <a:latin typeface="Consolas" panose="020B0609020204030204" pitchFamily="49" charset="0"/>
              </a:rPr>
              <a:t> = </a:t>
            </a:r>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rgbClr val="A6E22E"/>
                </a:solidFill>
                <a:latin typeface="Consolas" panose="020B0609020204030204" pitchFamily="49" charset="0"/>
              </a:rPr>
              <a:t>BsonDocument</a:t>
            </a:r>
            <a:endParaRPr lang="pt-BR" sz="1600" dirty="0">
              <a:solidFill>
                <a:srgbClr val="A6E22E"/>
              </a:solidFill>
              <a:latin typeface="Consolas" panose="020B0609020204030204" pitchFamily="49" charset="0"/>
            </a:endParaRPr>
          </a:p>
          <a:p>
            <a:pPr fontAlgn="t"/>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p>
          <a:p>
            <a:pPr lvl="2" fontAlgn="t"/>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group</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a:t>
            </a:r>
          </a:p>
          <a:p>
            <a:pPr lvl="2" fontAlgn="t"/>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rgbClr val="A6E22E"/>
                </a:solidFill>
                <a:latin typeface="Consolas" panose="020B0609020204030204" pitchFamily="49" charset="0"/>
              </a:rPr>
              <a:t>BsonDocument</a:t>
            </a:r>
            <a:endParaRPr lang="pt-BR" sz="1600" dirty="0">
              <a:solidFill>
                <a:srgbClr val="A6E22E"/>
              </a:solidFill>
              <a:latin typeface="Consolas" panose="020B0609020204030204" pitchFamily="49" charset="0"/>
            </a:endParaRPr>
          </a:p>
          <a:p>
            <a:pPr lvl="2" fontAlgn="t"/>
            <a:r>
              <a:rPr lang="pt-BR" sz="1600" dirty="0">
                <a:solidFill>
                  <a:schemeClr val="bg1"/>
                </a:solidFill>
                <a:latin typeface="Consolas" panose="020B0609020204030204" pitchFamily="49" charset="0"/>
              </a:rPr>
              <a:t>{</a:t>
            </a:r>
          </a:p>
          <a:p>
            <a:pPr lvl="3" fontAlgn="t"/>
            <a:r>
              <a:rPr lang="pt-BR" sz="1600" dirty="0">
                <a:solidFill>
                  <a:schemeClr val="bg1"/>
                </a:solidFill>
                <a:latin typeface="Consolas" panose="020B0609020204030204" pitchFamily="49" charset="0"/>
              </a:rPr>
              <a:t>{ </a:t>
            </a:r>
            <a:r>
              <a:rPr lang="pt-BR" sz="1600" dirty="0">
                <a:solidFill>
                  <a:srgbClr val="00B050"/>
                </a:solidFill>
                <a:latin typeface="Consolas" panose="020B0609020204030204" pitchFamily="49" charset="0"/>
              </a:rPr>
              <a:t>"_id"</a:t>
            </a:r>
            <a:r>
              <a:rPr lang="pt-BR" sz="1600" dirty="0">
                <a:solidFill>
                  <a:schemeClr val="bg1"/>
                </a:solidFill>
                <a:latin typeface="Consolas" panose="020B0609020204030204" pitchFamily="49" charset="0"/>
              </a:rPr>
              <a:t>, </a:t>
            </a:r>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name</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 },</a:t>
            </a:r>
          </a:p>
          <a:p>
            <a:pPr lvl="3" fontAlgn="t"/>
            <a:r>
              <a:rPr lang="pt-BR" sz="1600" dirty="0">
                <a:solidFill>
                  <a:schemeClr val="bg1"/>
                </a:solidFill>
                <a:latin typeface="Consolas" panose="020B0609020204030204" pitchFamily="49" charset="0"/>
              </a:rPr>
              <a:t>{ </a:t>
            </a:r>
            <a:r>
              <a:rPr lang="pt-BR" sz="1600" dirty="0">
                <a:solidFill>
                  <a:srgbClr val="00B050"/>
                </a:solidFill>
                <a:latin typeface="Consolas" panose="020B0609020204030204" pitchFamily="49" charset="0"/>
              </a:rPr>
              <a:t>"</a:t>
            </a:r>
            <a:r>
              <a:rPr lang="pt-BR" sz="1600" dirty="0" err="1">
                <a:solidFill>
                  <a:srgbClr val="00B050"/>
                </a:solidFill>
                <a:latin typeface="Consolas" panose="020B0609020204030204" pitchFamily="49" charset="0"/>
              </a:rPr>
              <a:t>count</a:t>
            </a:r>
            <a:r>
              <a:rPr lang="pt-BR" sz="1600" dirty="0">
                <a:solidFill>
                  <a:srgbClr val="00B050"/>
                </a:solidFill>
                <a:latin typeface="Consolas" panose="020B0609020204030204" pitchFamily="49" charset="0"/>
              </a:rPr>
              <a:t>"</a:t>
            </a:r>
            <a:r>
              <a:rPr lang="pt-BR" sz="1600" dirty="0">
                <a:solidFill>
                  <a:schemeClr val="bg1"/>
                </a:solidFill>
                <a:latin typeface="Consolas" panose="020B0609020204030204" pitchFamily="49" charset="0"/>
              </a:rPr>
              <a:t>, </a:t>
            </a:r>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a:t>
            </a:r>
            <a:r>
              <a:rPr lang="pt-BR" sz="1600" dirty="0" err="1">
                <a:solidFill>
                  <a:srgbClr val="A6E22E"/>
                </a:solidFill>
                <a:latin typeface="Consolas" panose="020B0609020204030204" pitchFamily="49" charset="0"/>
              </a:rPr>
              <a:t>BsonDocument</a:t>
            </a:r>
            <a:r>
              <a:rPr lang="pt-BR" sz="1600" dirty="0">
                <a:solidFill>
                  <a:schemeClr val="bg1"/>
                </a:solidFill>
                <a:latin typeface="Consolas" panose="020B0609020204030204" pitchFamily="49" charset="0"/>
              </a:rPr>
              <a:t>(</a:t>
            </a:r>
            <a:r>
              <a:rPr lang="pt-BR" sz="1600" dirty="0">
                <a:solidFill>
                  <a:srgbClr val="00B050"/>
                </a:solidFill>
                <a:latin typeface="Consolas" panose="020B0609020204030204" pitchFamily="49" charset="0"/>
              </a:rPr>
              <a:t>"$sum"</a:t>
            </a:r>
            <a:r>
              <a:rPr lang="pt-BR" sz="1600" dirty="0">
                <a:solidFill>
                  <a:schemeClr val="bg1"/>
                </a:solidFill>
                <a:latin typeface="Consolas" panose="020B0609020204030204" pitchFamily="49" charset="0"/>
              </a:rPr>
              <a:t>, </a:t>
            </a:r>
            <a:r>
              <a:rPr lang="pt-BR" sz="1600" dirty="0">
                <a:solidFill>
                  <a:srgbClr val="FF0066"/>
                </a:solidFill>
                <a:latin typeface="Consolas" panose="020B0609020204030204" pitchFamily="49" charset="0"/>
              </a:rPr>
              <a:t>1</a:t>
            </a:r>
            <a:r>
              <a:rPr lang="pt-BR" sz="1600" dirty="0">
                <a:solidFill>
                  <a:schemeClr val="bg1"/>
                </a:solidFill>
                <a:latin typeface="Consolas" panose="020B0609020204030204" pitchFamily="49" charset="0"/>
              </a:rPr>
              <a:t>) }</a:t>
            </a:r>
          </a:p>
          <a:p>
            <a:pPr lvl="2" fontAlgn="t"/>
            <a:r>
              <a:rPr lang="pt-BR" sz="1600" dirty="0">
                <a:solidFill>
                  <a:schemeClr val="bg1"/>
                </a:solidFill>
                <a:latin typeface="Consolas" panose="020B0609020204030204" pitchFamily="49" charset="0"/>
              </a:rPr>
              <a:t>}</a:t>
            </a:r>
          </a:p>
          <a:p>
            <a:pPr lvl="1" fontAlgn="t"/>
            <a:r>
              <a:rPr lang="pt-BR" sz="1600" dirty="0">
                <a:solidFill>
                  <a:schemeClr val="bg1"/>
                </a:solidFill>
                <a:latin typeface="Consolas" panose="020B0609020204030204" pitchFamily="49" charset="0"/>
              </a:rPr>
              <a:t>}</a:t>
            </a:r>
          </a:p>
          <a:p>
            <a:pPr fontAlgn="t"/>
            <a:r>
              <a:rPr lang="pt-BR" sz="1600" dirty="0">
                <a:solidFill>
                  <a:schemeClr val="bg1"/>
                </a:solidFill>
                <a:latin typeface="Consolas" panose="020B0609020204030204" pitchFamily="49" charset="0"/>
              </a:rPr>
              <a:t>};</a:t>
            </a:r>
          </a:p>
          <a:p>
            <a:pPr fontAlgn="t"/>
            <a:endParaRPr lang="pt-BR" sz="1600" dirty="0">
              <a:solidFill>
                <a:schemeClr val="bg1"/>
              </a:solidFill>
              <a:latin typeface="Consolas" panose="020B0609020204030204" pitchFamily="49" charset="0"/>
            </a:endParaRPr>
          </a:p>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pipeline = </a:t>
            </a:r>
            <a:r>
              <a:rPr lang="pt-BR" sz="1600" dirty="0">
                <a:solidFill>
                  <a:srgbClr val="00B0F0"/>
                </a:solidFill>
                <a:latin typeface="Consolas" panose="020B0609020204030204" pitchFamily="49" charset="0"/>
              </a:rPr>
              <a:t>new</a:t>
            </a:r>
            <a:r>
              <a:rPr lang="pt-BR" sz="1600" dirty="0">
                <a:solidFill>
                  <a:schemeClr val="bg1"/>
                </a:solidFill>
                <a:latin typeface="Consolas" panose="020B0609020204030204" pitchFamily="49" charset="0"/>
              </a:rPr>
              <a:t>[] { </a:t>
            </a:r>
            <a:r>
              <a:rPr lang="pt-BR" sz="1600" dirty="0" err="1">
                <a:solidFill>
                  <a:schemeClr val="bg1"/>
                </a:solidFill>
                <a:latin typeface="Consolas" panose="020B0609020204030204" pitchFamily="49" charset="0"/>
              </a:rPr>
              <a:t>matchStage</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groupStage</a:t>
            </a:r>
            <a:r>
              <a:rPr lang="pt-BR" sz="1600" dirty="0">
                <a:solidFill>
                  <a:schemeClr val="bg1"/>
                </a:solidFill>
                <a:latin typeface="Consolas" panose="020B0609020204030204" pitchFamily="49" charset="0"/>
              </a:rPr>
              <a:t> };</a:t>
            </a:r>
          </a:p>
          <a:p>
            <a:pPr fontAlgn="t"/>
            <a:r>
              <a:rPr lang="pt-BR" sz="1600" dirty="0">
                <a:solidFill>
                  <a:srgbClr val="FF0066"/>
                </a:solidFill>
                <a:latin typeface="Consolas" panose="020B0609020204030204" pitchFamily="49" charset="0"/>
              </a:rPr>
              <a:t>var</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results</a:t>
            </a:r>
            <a:r>
              <a:rPr lang="pt-BR" sz="1600" dirty="0">
                <a:solidFill>
                  <a:schemeClr val="bg1"/>
                </a:solidFill>
                <a:latin typeface="Consolas" panose="020B0609020204030204" pitchFamily="49" charset="0"/>
              </a:rPr>
              <a:t> = </a:t>
            </a:r>
            <a:r>
              <a:rPr lang="pt-BR" sz="1600" dirty="0" err="1">
                <a:solidFill>
                  <a:srgbClr val="FF0066"/>
                </a:solidFill>
                <a:latin typeface="Consolas" panose="020B0609020204030204" pitchFamily="49" charset="0"/>
              </a:rPr>
              <a:t>await</a:t>
            </a:r>
            <a:r>
              <a:rPr lang="pt-BR" sz="1600" dirty="0">
                <a:solidFill>
                  <a:schemeClr val="bg1"/>
                </a:solidFill>
                <a:latin typeface="Consolas" panose="020B0609020204030204" pitchFamily="49" charset="0"/>
              </a:rPr>
              <a:t> </a:t>
            </a:r>
            <a:r>
              <a:rPr lang="pt-BR" sz="1600" dirty="0" err="1">
                <a:solidFill>
                  <a:schemeClr val="bg1"/>
                </a:solidFill>
                <a:latin typeface="Consolas" panose="020B0609020204030204" pitchFamily="49" charset="0"/>
              </a:rPr>
              <a:t>collection.</a:t>
            </a:r>
            <a:r>
              <a:rPr lang="pt-BR" sz="1600" dirty="0" err="1">
                <a:solidFill>
                  <a:srgbClr val="FF9933"/>
                </a:solidFill>
                <a:latin typeface="Consolas" panose="020B0609020204030204" pitchFamily="49" charset="0"/>
              </a:rPr>
              <a:t>Aggregate</a:t>
            </a:r>
            <a:r>
              <a:rPr lang="pt-BR" sz="1600" dirty="0">
                <a:solidFill>
                  <a:schemeClr val="bg1"/>
                </a:solidFill>
                <a:latin typeface="Consolas" panose="020B0609020204030204" pitchFamily="49" charset="0"/>
              </a:rPr>
              <a:t>&lt;</a:t>
            </a:r>
            <a:r>
              <a:rPr lang="pt-BR" sz="1600" dirty="0" err="1">
                <a:solidFill>
                  <a:srgbClr val="FFFF00"/>
                </a:solidFill>
                <a:latin typeface="Consolas" panose="020B0609020204030204" pitchFamily="49" charset="0"/>
              </a:rPr>
              <a:t>BsonDocument</a:t>
            </a:r>
            <a:r>
              <a:rPr lang="pt-BR" sz="1600" dirty="0">
                <a:solidFill>
                  <a:schemeClr val="bg1"/>
                </a:solidFill>
                <a:latin typeface="Consolas" panose="020B0609020204030204" pitchFamily="49" charset="0"/>
              </a:rPr>
              <a:t>&gt;(pipeline).</a:t>
            </a:r>
            <a:r>
              <a:rPr lang="pt-BR" sz="1600" dirty="0" err="1">
                <a:solidFill>
                  <a:srgbClr val="FF9933"/>
                </a:solidFill>
                <a:latin typeface="Consolas" panose="020B0609020204030204" pitchFamily="49" charset="0"/>
              </a:rPr>
              <a:t>ToListAsync</a:t>
            </a:r>
            <a:r>
              <a:rPr lang="pt-BR" sz="1600" dirty="0">
                <a:solidFill>
                  <a:schemeClr val="bg1"/>
                </a:solidFill>
                <a:latin typeface="Consolas" panose="020B0609020204030204" pitchFamily="49" charset="0"/>
              </a:rPr>
              <a:t>();</a:t>
            </a:r>
          </a:p>
          <a:p>
            <a:pPr fontAlgn="t"/>
            <a:endParaRPr lang="pt-BR"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83010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F3EB8-DF35-EBEB-C1C4-8E3C59766197}"/>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7419FB19-D7FE-EC64-A958-8E8F1743FD5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29</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3F39148-1078-222A-D8FC-5F7C807802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A252720-46AE-2349-1408-EE2DD30F941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9A30CED5-90DD-9539-F969-F0218FAA1B4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Indexing and Logging in C#</a:t>
            </a:r>
          </a:p>
        </p:txBody>
      </p:sp>
      <p:sp>
        <p:nvSpPr>
          <p:cNvPr id="3" name="Title 1">
            <a:extLst>
              <a:ext uri="{FF2B5EF4-FFF2-40B4-BE49-F238E27FC236}">
                <a16:creationId xmlns:a16="http://schemas.microsoft.com/office/drawing/2014/main" id="{51701483-C1CF-BFE7-186F-ED14F244A521}"/>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Indexes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4">
            <a:extLst>
              <a:ext uri="{FF2B5EF4-FFF2-40B4-BE49-F238E27FC236}">
                <a16:creationId xmlns:a16="http://schemas.microsoft.com/office/drawing/2014/main" id="{9D56C346-785C-EB2B-54E1-39493D040D9B}"/>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Single Field Index</a:t>
            </a:r>
          </a:p>
        </p:txBody>
      </p:sp>
      <p:sp>
        <p:nvSpPr>
          <p:cNvPr id="6" name="TextBox 2">
            <a:extLst>
              <a:ext uri="{FF2B5EF4-FFF2-40B4-BE49-F238E27FC236}">
                <a16:creationId xmlns:a16="http://schemas.microsoft.com/office/drawing/2014/main" id="{2E077979-3C4A-BF83-B9F9-C9313E442FDA}"/>
              </a:ext>
            </a:extLst>
          </p:cNvPr>
          <p:cNvSpPr txBox="1"/>
          <p:nvPr/>
        </p:nvSpPr>
        <p:spPr>
          <a:xfrm>
            <a:off x="853833" y="1651843"/>
            <a:ext cx="10484331" cy="1169551"/>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index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CreateIndexModel</a:t>
            </a:r>
            <a:r>
              <a:rPr lang="en-US" sz="1600" dirty="0">
                <a:solidFill>
                  <a:schemeClr val="bg1"/>
                </a:solidFill>
                <a:latin typeface="Consolas" panose="020B0609020204030204" pitchFamily="49" charset="0"/>
              </a:rPr>
              <a:t>&lt;</a:t>
            </a:r>
            <a:r>
              <a:rPr lang="en-US" sz="1600" dirty="0">
                <a:solidFill>
                  <a:srgbClr val="FFFF00"/>
                </a:solidFill>
                <a:latin typeface="Consolas" panose="020B0609020204030204" pitchFamily="49" charset="0"/>
              </a:rPr>
              <a:t>User</a:t>
            </a:r>
            <a:r>
              <a:rPr lang="en-US" sz="1600" dirty="0">
                <a:solidFill>
                  <a:schemeClr val="bg1"/>
                </a:solidFill>
                <a:latin typeface="Consolas" panose="020B0609020204030204" pitchFamily="49" charset="0"/>
              </a:rPr>
              <a:t>&gt;(Builders&lt;</a:t>
            </a:r>
            <a:r>
              <a:rPr lang="en-US" sz="1600" dirty="0">
                <a:solidFill>
                  <a:srgbClr val="FFFF00"/>
                </a:solidFill>
                <a:latin typeface="Consolas" panose="020B0609020204030204" pitchFamily="49" charset="0"/>
              </a:rPr>
              <a:t>User</a:t>
            </a:r>
            <a:r>
              <a:rPr lang="en-US" sz="1600" dirty="0">
                <a:solidFill>
                  <a:schemeClr val="bg1"/>
                </a:solidFill>
                <a:latin typeface="Consolas" panose="020B0609020204030204" pitchFamily="49" charset="0"/>
              </a:rPr>
              <a:t>&gt;.</a:t>
            </a:r>
            <a:r>
              <a:rPr lang="en-US" sz="1600" dirty="0" err="1">
                <a:solidFill>
                  <a:schemeClr val="bg1"/>
                </a:solidFill>
                <a:latin typeface="Consolas" panose="020B0609020204030204" pitchFamily="49" charset="0"/>
              </a:rPr>
              <a:t>IndexKeys</a:t>
            </a:r>
            <a:endParaRPr lang="en-US" sz="1600" dirty="0">
              <a:solidFill>
                <a:schemeClr val="bg1"/>
              </a:solidFill>
              <a:latin typeface="Consolas" panose="020B0609020204030204" pitchFamily="49" charset="0"/>
            </a:endParaRP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Ascending</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Name</a:t>
            </a:r>
            <a:r>
              <a:rPr lang="en-US" sz="1600" dirty="0">
                <a:solidFill>
                  <a:schemeClr val="bg1"/>
                </a:solidFill>
                <a:latin typeface="Consolas" panose="020B0609020204030204" pitchFamily="49" charset="0"/>
              </a:rPr>
              <a:t>));</a:t>
            </a:r>
          </a:p>
          <a:p>
            <a:pPr fontAlgn="t"/>
            <a:endParaRPr lang="en-US" sz="1600" dirty="0">
              <a:solidFill>
                <a:schemeClr val="bg1"/>
              </a:solidFill>
              <a:latin typeface="Consolas" panose="020B0609020204030204" pitchFamily="49" charset="0"/>
            </a:endParaRPr>
          </a:p>
          <a:p>
            <a:pPr fontAlgn="t"/>
            <a:r>
              <a:rPr lang="en-US" sz="1600" dirty="0" err="1">
                <a:solidFill>
                  <a:schemeClr val="bg1"/>
                </a:solidFill>
                <a:latin typeface="Consolas" panose="020B0609020204030204" pitchFamily="49" charset="0"/>
              </a:rPr>
              <a:t>collection.Indexes.</a:t>
            </a:r>
            <a:r>
              <a:rPr lang="en-US" sz="1600" dirty="0" err="1">
                <a:solidFill>
                  <a:srgbClr val="FF9933"/>
                </a:solidFill>
                <a:latin typeface="Consolas" panose="020B0609020204030204" pitchFamily="49" charset="0"/>
              </a:rPr>
              <a:t>CreateOne</a:t>
            </a:r>
            <a:r>
              <a:rPr lang="en-US" sz="1600" dirty="0">
                <a:solidFill>
                  <a:schemeClr val="bg1"/>
                </a:solidFill>
                <a:latin typeface="Consolas" panose="020B0609020204030204" pitchFamily="49" charset="0"/>
              </a:rPr>
              <a:t>(index);</a:t>
            </a:r>
          </a:p>
        </p:txBody>
      </p:sp>
      <p:sp>
        <p:nvSpPr>
          <p:cNvPr id="8" name="TextBox 4">
            <a:extLst>
              <a:ext uri="{FF2B5EF4-FFF2-40B4-BE49-F238E27FC236}">
                <a16:creationId xmlns:a16="http://schemas.microsoft.com/office/drawing/2014/main" id="{72337171-2726-D488-549D-70474EAD0889}"/>
              </a:ext>
            </a:extLst>
          </p:cNvPr>
          <p:cNvSpPr txBox="1"/>
          <p:nvPr/>
        </p:nvSpPr>
        <p:spPr>
          <a:xfrm>
            <a:off x="609599" y="2983468"/>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Compound Index</a:t>
            </a:r>
          </a:p>
        </p:txBody>
      </p:sp>
      <p:sp>
        <p:nvSpPr>
          <p:cNvPr id="9" name="TextBox 2">
            <a:extLst>
              <a:ext uri="{FF2B5EF4-FFF2-40B4-BE49-F238E27FC236}">
                <a16:creationId xmlns:a16="http://schemas.microsoft.com/office/drawing/2014/main" id="{1391D6CA-E9D6-4B4D-1D38-A39B7705B900}"/>
              </a:ext>
            </a:extLst>
          </p:cNvPr>
          <p:cNvSpPr txBox="1"/>
          <p:nvPr/>
        </p:nvSpPr>
        <p:spPr>
          <a:xfrm>
            <a:off x="853832" y="3412892"/>
            <a:ext cx="10484331" cy="1415772"/>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index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CreateIndexModel</a:t>
            </a:r>
            <a:r>
              <a:rPr lang="en-US" sz="1600" dirty="0">
                <a:solidFill>
                  <a:schemeClr val="bg1"/>
                </a:solidFill>
                <a:latin typeface="Consolas" panose="020B0609020204030204" pitchFamily="49" charset="0"/>
              </a:rPr>
              <a:t>&lt;</a:t>
            </a:r>
            <a:r>
              <a:rPr lang="en-US" sz="1600" dirty="0">
                <a:solidFill>
                  <a:srgbClr val="FFFF00"/>
                </a:solidFill>
                <a:latin typeface="Consolas" panose="020B0609020204030204" pitchFamily="49" charset="0"/>
              </a:rPr>
              <a:t>User</a:t>
            </a:r>
            <a:r>
              <a:rPr lang="en-US" sz="1600" dirty="0">
                <a:solidFill>
                  <a:schemeClr val="bg1"/>
                </a:solidFill>
                <a:latin typeface="Consolas" panose="020B0609020204030204" pitchFamily="49" charset="0"/>
              </a:rPr>
              <a:t>&gt;(Builders&lt;</a:t>
            </a:r>
            <a:r>
              <a:rPr lang="en-US" sz="1600" dirty="0">
                <a:solidFill>
                  <a:srgbClr val="FFFF00"/>
                </a:solidFill>
                <a:latin typeface="Consolas" panose="020B0609020204030204" pitchFamily="49" charset="0"/>
              </a:rPr>
              <a:t>User</a:t>
            </a:r>
            <a:r>
              <a:rPr lang="en-US" sz="1600" dirty="0">
                <a:solidFill>
                  <a:schemeClr val="bg1"/>
                </a:solidFill>
                <a:latin typeface="Consolas" panose="020B0609020204030204" pitchFamily="49" charset="0"/>
              </a:rPr>
              <a:t>&gt;.</a:t>
            </a:r>
            <a:r>
              <a:rPr lang="en-US" sz="1600" dirty="0" err="1">
                <a:solidFill>
                  <a:schemeClr val="bg1"/>
                </a:solidFill>
                <a:latin typeface="Consolas" panose="020B0609020204030204" pitchFamily="49" charset="0"/>
              </a:rPr>
              <a:t>IndexKeys</a:t>
            </a:r>
            <a:endParaRPr lang="en-US" sz="1600" dirty="0">
              <a:solidFill>
                <a:schemeClr val="bg1"/>
              </a:solidFill>
              <a:latin typeface="Consolas" panose="020B0609020204030204" pitchFamily="49" charset="0"/>
            </a:endParaRP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Ascending</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Name</a:t>
            </a:r>
            <a:r>
              <a:rPr lang="en-US" sz="1600" dirty="0">
                <a:solidFill>
                  <a:schemeClr val="bg1"/>
                </a:solidFill>
                <a:latin typeface="Consolas" panose="020B0609020204030204" pitchFamily="49" charset="0"/>
              </a:rPr>
              <a:t>))</a:t>
            </a: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Descending</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9933"/>
                </a:solidFill>
                <a:latin typeface="Consolas" panose="020B0609020204030204" pitchFamily="49" charset="0"/>
              </a:rPr>
              <a:t>Age</a:t>
            </a:r>
            <a:r>
              <a:rPr lang="en-US" sz="1600" dirty="0">
                <a:solidFill>
                  <a:schemeClr val="bg1"/>
                </a:solidFill>
                <a:latin typeface="Consolas" panose="020B0609020204030204" pitchFamily="49" charset="0"/>
              </a:rPr>
              <a:t>);</a:t>
            </a:r>
          </a:p>
          <a:p>
            <a:pPr fontAlgn="t"/>
            <a:endParaRPr lang="en-US" sz="1600" dirty="0">
              <a:solidFill>
                <a:schemeClr val="bg1"/>
              </a:solidFill>
              <a:latin typeface="Consolas" panose="020B0609020204030204" pitchFamily="49" charset="0"/>
            </a:endParaRPr>
          </a:p>
          <a:p>
            <a:pPr fontAlgn="t"/>
            <a:r>
              <a:rPr lang="en-US" sz="1600" dirty="0" err="1">
                <a:solidFill>
                  <a:schemeClr val="bg1"/>
                </a:solidFill>
                <a:latin typeface="Consolas" panose="020B0609020204030204" pitchFamily="49" charset="0"/>
              </a:rPr>
              <a:t>collection.Indexes.</a:t>
            </a:r>
            <a:r>
              <a:rPr lang="en-US" sz="1600" dirty="0" err="1">
                <a:solidFill>
                  <a:srgbClr val="FF9933"/>
                </a:solidFill>
                <a:latin typeface="Consolas" panose="020B0609020204030204" pitchFamily="49" charset="0"/>
              </a:rPr>
              <a:t>CreateOne</a:t>
            </a:r>
            <a:r>
              <a:rPr lang="en-US" sz="1600" dirty="0">
                <a:solidFill>
                  <a:schemeClr val="bg1"/>
                </a:solidFill>
                <a:latin typeface="Consolas" panose="020B0609020204030204" pitchFamily="49" charset="0"/>
              </a:rPr>
              <a:t>(index);</a:t>
            </a:r>
          </a:p>
        </p:txBody>
      </p:sp>
    </p:spTree>
    <p:extLst>
      <p:ext uri="{BB962C8B-B14F-4D97-AF65-F5344CB8AC3E}">
        <p14:creationId xmlns:p14="http://schemas.microsoft.com/office/powerpoint/2010/main" val="1262085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31D87-D860-3558-AE8B-724DA30FAA0F}"/>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95064222-ECD4-CB61-FD4A-23D88A6C39B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3</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EA84790-C008-769E-9FE1-CE6B577ED4B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D3B0AD30-FE98-4861-BEE9-D3C4327D5676}"/>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BCD98935-E38C-96AF-8E4B-CE7183EBD067}"/>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Data Modeling</a:t>
            </a:r>
            <a:endParaRPr lang="en-US" noProof="0" dirty="0"/>
          </a:p>
        </p:txBody>
      </p:sp>
      <p:sp>
        <p:nvSpPr>
          <p:cNvPr id="5" name="TextBox 4">
            <a:extLst>
              <a:ext uri="{FF2B5EF4-FFF2-40B4-BE49-F238E27FC236}">
                <a16:creationId xmlns:a16="http://schemas.microsoft.com/office/drawing/2014/main" id="{BD43EED2-349C-8E9A-E97B-E5DA5A9E05D8}"/>
              </a:ext>
            </a:extLst>
          </p:cNvPr>
          <p:cNvSpPr txBox="1"/>
          <p:nvPr/>
        </p:nvSpPr>
        <p:spPr>
          <a:xfrm>
            <a:off x="609600" y="1219881"/>
            <a:ext cx="10972800" cy="221599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noProof="0" dirty="0"/>
              <a:t>Data Modeling</a:t>
            </a:r>
          </a:p>
          <a:p>
            <a:pPr marL="800100" lvl="1" indent="-342900">
              <a:buBlip>
                <a:blip r:embed="rId3">
                  <a:extLst>
                    <a:ext uri="{96DAC541-7B7A-43D3-8B79-37D633B846F1}">
                      <asvg:svgBlip xmlns:asvg="http://schemas.microsoft.com/office/drawing/2016/SVG/main" r:embed="rId4"/>
                    </a:ext>
                  </a:extLst>
                </a:blip>
              </a:buBlip>
            </a:pPr>
            <a:r>
              <a:rPr lang="en-US" sz="2400" noProof="0" dirty="0"/>
              <a:t>What is data modeling?</a:t>
            </a:r>
          </a:p>
          <a:p>
            <a:pPr marL="800100" lvl="1" indent="-342900">
              <a:buBlip>
                <a:blip r:embed="rId3">
                  <a:extLst>
                    <a:ext uri="{96DAC541-7B7A-43D3-8B79-37D633B846F1}">
                      <asvg:svgBlip xmlns:asvg="http://schemas.microsoft.com/office/drawing/2016/SVG/main" r:embed="rId4"/>
                    </a:ext>
                  </a:extLst>
                </a:blip>
              </a:buBlip>
            </a:pPr>
            <a:r>
              <a:rPr lang="en-US" sz="2400" noProof="0" dirty="0"/>
              <a:t>SQL x NoSQL data modeling</a:t>
            </a:r>
          </a:p>
          <a:p>
            <a:pPr marL="800100" lvl="1" indent="-342900">
              <a:buBlip>
                <a:blip r:embed="rId3">
                  <a:extLst>
                    <a:ext uri="{96DAC541-7B7A-43D3-8B79-37D633B846F1}">
                      <asvg:svgBlip xmlns:asvg="http://schemas.microsoft.com/office/drawing/2016/SVG/main" r:embed="rId4"/>
                    </a:ext>
                  </a:extLst>
                </a:blip>
              </a:buBlip>
            </a:pPr>
            <a:r>
              <a:rPr lang="en-US" sz="2400" noProof="0" dirty="0"/>
              <a:t>Normalization x Denormalization</a:t>
            </a:r>
          </a:p>
          <a:p>
            <a:pPr marL="800100" lvl="1" indent="-342900">
              <a:buBlip>
                <a:blip r:embed="rId3">
                  <a:extLst>
                    <a:ext uri="{96DAC541-7B7A-43D3-8B79-37D633B846F1}">
                      <asvg:svgBlip xmlns:asvg="http://schemas.microsoft.com/office/drawing/2016/SVG/main" r:embed="rId4"/>
                    </a:ext>
                  </a:extLst>
                </a:blip>
              </a:buBlip>
            </a:pPr>
            <a:r>
              <a:rPr lang="en-US" sz="2400" noProof="0" dirty="0"/>
              <a:t>Schema design principles</a:t>
            </a:r>
          </a:p>
          <a:p>
            <a:endParaRPr lang="en-US" sz="2400" noProof="0" dirty="0"/>
          </a:p>
        </p:txBody>
      </p:sp>
      <p:sp>
        <p:nvSpPr>
          <p:cNvPr id="4" name="TextBox 3">
            <a:extLst>
              <a:ext uri="{FF2B5EF4-FFF2-40B4-BE49-F238E27FC236}">
                <a16:creationId xmlns:a16="http://schemas.microsoft.com/office/drawing/2014/main" id="{79B964AF-B667-57FB-2DBD-6C55964AF3F5}"/>
              </a:ext>
            </a:extLst>
          </p:cNvPr>
          <p:cNvSpPr txBox="1"/>
          <p:nvPr/>
        </p:nvSpPr>
        <p:spPr>
          <a:xfrm>
            <a:off x="457200" y="3733800"/>
            <a:ext cx="10972800" cy="1846659"/>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noProof="0" dirty="0"/>
              <a:t>Relationships</a:t>
            </a:r>
          </a:p>
          <a:p>
            <a:pPr marL="800100" lvl="1" indent="-342900">
              <a:buBlip>
                <a:blip r:embed="rId3">
                  <a:extLst>
                    <a:ext uri="{96DAC541-7B7A-43D3-8B79-37D633B846F1}">
                      <asvg:svgBlip xmlns:asvg="http://schemas.microsoft.com/office/drawing/2016/SVG/main" r:embed="rId4"/>
                    </a:ext>
                  </a:extLst>
                </a:blip>
              </a:buBlip>
            </a:pPr>
            <a:r>
              <a:rPr lang="en-US" sz="2400" noProof="0" dirty="0"/>
              <a:t>One-to-One</a:t>
            </a:r>
          </a:p>
          <a:p>
            <a:pPr marL="800100" lvl="1" indent="-342900">
              <a:buBlip>
                <a:blip r:embed="rId3">
                  <a:extLst>
                    <a:ext uri="{96DAC541-7B7A-43D3-8B79-37D633B846F1}">
                      <asvg:svgBlip xmlns:asvg="http://schemas.microsoft.com/office/drawing/2016/SVG/main" r:embed="rId4"/>
                    </a:ext>
                  </a:extLst>
                </a:blip>
              </a:buBlip>
            </a:pPr>
            <a:r>
              <a:rPr lang="en-US" sz="2400" noProof="0" dirty="0"/>
              <a:t>One-to-Many</a:t>
            </a:r>
          </a:p>
          <a:p>
            <a:pPr marL="800100" lvl="1" indent="-342900">
              <a:buBlip>
                <a:blip r:embed="rId3">
                  <a:extLst>
                    <a:ext uri="{96DAC541-7B7A-43D3-8B79-37D633B846F1}">
                      <asvg:svgBlip xmlns:asvg="http://schemas.microsoft.com/office/drawing/2016/SVG/main" r:embed="rId4"/>
                    </a:ext>
                  </a:extLst>
                </a:blip>
              </a:buBlip>
            </a:pPr>
            <a:r>
              <a:rPr lang="en-US" sz="2400" noProof="0" dirty="0"/>
              <a:t>Many-to-Many</a:t>
            </a:r>
          </a:p>
          <a:p>
            <a:endParaRPr lang="en-US" sz="2400" noProof="0" dirty="0"/>
          </a:p>
        </p:txBody>
      </p:sp>
      <p:sp>
        <p:nvSpPr>
          <p:cNvPr id="3" name="Title 1">
            <a:extLst>
              <a:ext uri="{FF2B5EF4-FFF2-40B4-BE49-F238E27FC236}">
                <a16:creationId xmlns:a16="http://schemas.microsoft.com/office/drawing/2014/main" id="{DCA234F9-2337-C2D3-F381-BC67C63BCD3F}"/>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Overview</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162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376AE-9A8B-61CA-9C8A-1D6FB07AC74C}"/>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4286E7C3-870B-10F6-B574-92FC6BD06E2C}"/>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30</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2441FF4F-0D41-003F-BBA2-1819E6C717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FD1E75EB-EB6F-CA84-1D51-8755E48350F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8BFC09EB-8283-4BBF-622C-5C3D14300596}"/>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Indexing and Logging in C#</a:t>
            </a:r>
          </a:p>
        </p:txBody>
      </p:sp>
      <p:sp>
        <p:nvSpPr>
          <p:cNvPr id="3" name="Title 1">
            <a:extLst>
              <a:ext uri="{FF2B5EF4-FFF2-40B4-BE49-F238E27FC236}">
                <a16:creationId xmlns:a16="http://schemas.microsoft.com/office/drawing/2014/main" id="{8459A657-C7B2-A230-C7EB-1D7CC4622779}"/>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3"/>
              </a:rPr>
              <a:t>Indexes</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4">
            <a:extLst>
              <a:ext uri="{FF2B5EF4-FFF2-40B4-BE49-F238E27FC236}">
                <a16:creationId xmlns:a16="http://schemas.microsoft.com/office/drawing/2014/main" id="{781E342D-09C3-E84A-3D76-C141866BADC5}"/>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Multikey Index</a:t>
            </a:r>
          </a:p>
        </p:txBody>
      </p:sp>
      <p:sp>
        <p:nvSpPr>
          <p:cNvPr id="6" name="TextBox 2">
            <a:extLst>
              <a:ext uri="{FF2B5EF4-FFF2-40B4-BE49-F238E27FC236}">
                <a16:creationId xmlns:a16="http://schemas.microsoft.com/office/drawing/2014/main" id="{D757603A-2362-9E08-E63C-2B1A1E20A5C5}"/>
              </a:ext>
            </a:extLst>
          </p:cNvPr>
          <p:cNvSpPr txBox="1"/>
          <p:nvPr/>
        </p:nvSpPr>
        <p:spPr>
          <a:xfrm>
            <a:off x="853832" y="1660939"/>
            <a:ext cx="10484331" cy="1169551"/>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index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CreateIndexModel</a:t>
            </a:r>
            <a:r>
              <a:rPr lang="en-US" sz="1600" dirty="0">
                <a:solidFill>
                  <a:schemeClr val="bg1"/>
                </a:solidFill>
                <a:latin typeface="Consolas" panose="020B0609020204030204" pitchFamily="49" charset="0"/>
              </a:rPr>
              <a:t>&lt;</a:t>
            </a:r>
            <a:r>
              <a:rPr lang="en-US" sz="1600" dirty="0">
                <a:solidFill>
                  <a:srgbClr val="FFFF00"/>
                </a:solidFill>
                <a:latin typeface="Consolas" panose="020B0609020204030204" pitchFamily="49" charset="0"/>
              </a:rPr>
              <a:t>Account</a:t>
            </a:r>
            <a:r>
              <a:rPr lang="en-US" sz="1600" dirty="0">
                <a:solidFill>
                  <a:schemeClr val="bg1"/>
                </a:solidFill>
                <a:latin typeface="Consolas" panose="020B0609020204030204" pitchFamily="49" charset="0"/>
              </a:rPr>
              <a:t>&gt;(Builders&lt;</a:t>
            </a:r>
            <a:r>
              <a:rPr lang="en-US" sz="1600" dirty="0">
                <a:solidFill>
                  <a:srgbClr val="FFFF00"/>
                </a:solidFill>
                <a:latin typeface="Consolas" panose="020B0609020204030204" pitchFamily="49" charset="0"/>
              </a:rPr>
              <a:t> Account </a:t>
            </a:r>
            <a:r>
              <a:rPr lang="en-US" sz="1600" dirty="0">
                <a:solidFill>
                  <a:schemeClr val="bg1"/>
                </a:solidFill>
                <a:latin typeface="Consolas" panose="020B0609020204030204" pitchFamily="49" charset="0"/>
              </a:rPr>
              <a:t>&gt;.</a:t>
            </a:r>
            <a:r>
              <a:rPr lang="en-US" sz="1600" dirty="0" err="1">
                <a:solidFill>
                  <a:schemeClr val="bg1"/>
                </a:solidFill>
                <a:latin typeface="Consolas" panose="020B0609020204030204" pitchFamily="49" charset="0"/>
              </a:rPr>
              <a:t>IndexKeys</a:t>
            </a:r>
            <a:endParaRPr lang="en-US" sz="1600" dirty="0">
              <a:solidFill>
                <a:schemeClr val="bg1"/>
              </a:solidFill>
              <a:latin typeface="Consolas" panose="020B0609020204030204" pitchFamily="49" charset="0"/>
            </a:endParaRP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Ascending</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Transactions</a:t>
            </a:r>
            <a:r>
              <a:rPr lang="en-US" sz="1600" dirty="0">
                <a:solidFill>
                  <a:schemeClr val="bg1"/>
                </a:solidFill>
                <a:latin typeface="Consolas" panose="020B0609020204030204" pitchFamily="49" charset="0"/>
              </a:rPr>
              <a:t>));</a:t>
            </a:r>
          </a:p>
          <a:p>
            <a:pPr fontAlgn="t"/>
            <a:endParaRPr lang="en-US" sz="1600" dirty="0">
              <a:solidFill>
                <a:schemeClr val="bg1"/>
              </a:solidFill>
              <a:latin typeface="Consolas" panose="020B0609020204030204" pitchFamily="49" charset="0"/>
            </a:endParaRPr>
          </a:p>
          <a:p>
            <a:pPr fontAlgn="t"/>
            <a:r>
              <a:rPr lang="en-US" sz="1600" dirty="0" err="1">
                <a:solidFill>
                  <a:schemeClr val="bg1"/>
                </a:solidFill>
                <a:latin typeface="Consolas" panose="020B0609020204030204" pitchFamily="49" charset="0"/>
              </a:rPr>
              <a:t>collection.Indexes.</a:t>
            </a:r>
            <a:r>
              <a:rPr lang="en-US" sz="1600" dirty="0" err="1">
                <a:solidFill>
                  <a:srgbClr val="FF9933"/>
                </a:solidFill>
                <a:latin typeface="Consolas" panose="020B0609020204030204" pitchFamily="49" charset="0"/>
              </a:rPr>
              <a:t>CreateOne</a:t>
            </a:r>
            <a:r>
              <a:rPr lang="en-US" sz="1600" dirty="0">
                <a:solidFill>
                  <a:schemeClr val="bg1"/>
                </a:solidFill>
                <a:latin typeface="Consolas" panose="020B0609020204030204" pitchFamily="49" charset="0"/>
              </a:rPr>
              <a:t>(index);</a:t>
            </a:r>
          </a:p>
        </p:txBody>
      </p:sp>
      <p:sp>
        <p:nvSpPr>
          <p:cNvPr id="8" name="TextBox 4">
            <a:extLst>
              <a:ext uri="{FF2B5EF4-FFF2-40B4-BE49-F238E27FC236}">
                <a16:creationId xmlns:a16="http://schemas.microsoft.com/office/drawing/2014/main" id="{636CB015-0BFA-F195-ADAE-4A22A8550DF3}"/>
              </a:ext>
            </a:extLst>
          </p:cNvPr>
          <p:cNvSpPr txBox="1"/>
          <p:nvPr/>
        </p:nvSpPr>
        <p:spPr>
          <a:xfrm>
            <a:off x="609599" y="2983468"/>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Text Index</a:t>
            </a:r>
          </a:p>
        </p:txBody>
      </p:sp>
      <p:sp>
        <p:nvSpPr>
          <p:cNvPr id="9" name="TextBox 2">
            <a:extLst>
              <a:ext uri="{FF2B5EF4-FFF2-40B4-BE49-F238E27FC236}">
                <a16:creationId xmlns:a16="http://schemas.microsoft.com/office/drawing/2014/main" id="{3D964A7F-03C6-80DB-6329-3D4CA2C98899}"/>
              </a:ext>
            </a:extLst>
          </p:cNvPr>
          <p:cNvSpPr txBox="1"/>
          <p:nvPr/>
        </p:nvSpPr>
        <p:spPr>
          <a:xfrm>
            <a:off x="853832" y="3429000"/>
            <a:ext cx="10484331" cy="1415772"/>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index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CreateIndexModel</a:t>
            </a:r>
            <a:r>
              <a:rPr lang="en-US" sz="1600" dirty="0">
                <a:solidFill>
                  <a:schemeClr val="bg1"/>
                </a:solidFill>
                <a:latin typeface="Consolas" panose="020B0609020204030204" pitchFamily="49" charset="0"/>
              </a:rPr>
              <a:t>&lt;</a:t>
            </a:r>
            <a:r>
              <a:rPr lang="en-US" sz="1600" dirty="0">
                <a:solidFill>
                  <a:srgbClr val="FFFF00"/>
                </a:solidFill>
                <a:latin typeface="Consolas" panose="020B0609020204030204" pitchFamily="49" charset="0"/>
              </a:rPr>
              <a:t>Sale</a:t>
            </a:r>
            <a:r>
              <a:rPr lang="en-US" sz="1600" dirty="0">
                <a:solidFill>
                  <a:schemeClr val="bg1"/>
                </a:solidFill>
                <a:latin typeface="Consolas" panose="020B0609020204030204" pitchFamily="49" charset="0"/>
              </a:rPr>
              <a:t>&gt;(Builders&lt;</a:t>
            </a:r>
            <a:r>
              <a:rPr lang="en-US" sz="1600" dirty="0">
                <a:solidFill>
                  <a:srgbClr val="FFFF00"/>
                </a:solidFill>
                <a:latin typeface="Consolas" panose="020B0609020204030204" pitchFamily="49" charset="0"/>
              </a:rPr>
              <a:t>Sale</a:t>
            </a:r>
            <a:r>
              <a:rPr lang="en-US" sz="1600" dirty="0">
                <a:solidFill>
                  <a:schemeClr val="bg1"/>
                </a:solidFill>
                <a:latin typeface="Consolas" panose="020B0609020204030204" pitchFamily="49" charset="0"/>
              </a:rPr>
              <a:t>&gt;.</a:t>
            </a:r>
            <a:r>
              <a:rPr lang="en-US" sz="1600" dirty="0" err="1">
                <a:solidFill>
                  <a:schemeClr val="bg1"/>
                </a:solidFill>
                <a:latin typeface="Consolas" panose="020B0609020204030204" pitchFamily="49" charset="0"/>
              </a:rPr>
              <a:t>IndexKeys</a:t>
            </a:r>
            <a:endParaRPr lang="en-US" sz="1600" dirty="0">
              <a:solidFill>
                <a:schemeClr val="bg1"/>
              </a:solidFill>
              <a:latin typeface="Consolas" panose="020B0609020204030204" pitchFamily="49" charset="0"/>
            </a:endParaRP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Text</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Location</a:t>
            </a:r>
            <a:r>
              <a:rPr lang="en-US" sz="1600" dirty="0">
                <a:solidFill>
                  <a:schemeClr val="bg1"/>
                </a:solidFill>
                <a:latin typeface="Consolas" panose="020B0609020204030204" pitchFamily="49" charset="0"/>
              </a:rPr>
              <a:t>))</a:t>
            </a: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Text</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PurchaseMethod</a:t>
            </a:r>
            <a:r>
              <a:rPr lang="en-US" sz="1600" dirty="0">
                <a:solidFill>
                  <a:schemeClr val="bg1"/>
                </a:solidFill>
                <a:latin typeface="Consolas" panose="020B0609020204030204" pitchFamily="49" charset="0"/>
              </a:rPr>
              <a:t>);</a:t>
            </a:r>
          </a:p>
          <a:p>
            <a:pPr fontAlgn="t"/>
            <a:endParaRPr lang="en-US" sz="1600" dirty="0">
              <a:solidFill>
                <a:schemeClr val="bg1"/>
              </a:solidFill>
              <a:latin typeface="Consolas" panose="020B0609020204030204" pitchFamily="49" charset="0"/>
            </a:endParaRPr>
          </a:p>
          <a:p>
            <a:pPr fontAlgn="t"/>
            <a:r>
              <a:rPr lang="en-US" sz="1600" dirty="0" err="1">
                <a:solidFill>
                  <a:schemeClr val="bg1"/>
                </a:solidFill>
                <a:latin typeface="Consolas" panose="020B0609020204030204" pitchFamily="49" charset="0"/>
              </a:rPr>
              <a:t>collection.Indexes.</a:t>
            </a:r>
            <a:r>
              <a:rPr lang="en-US" sz="1600" dirty="0" err="1">
                <a:solidFill>
                  <a:srgbClr val="FF9933"/>
                </a:solidFill>
                <a:latin typeface="Consolas" panose="020B0609020204030204" pitchFamily="49" charset="0"/>
              </a:rPr>
              <a:t>CreateOne</a:t>
            </a:r>
            <a:r>
              <a:rPr lang="en-US" sz="1600" dirty="0">
                <a:solidFill>
                  <a:schemeClr val="bg1"/>
                </a:solidFill>
                <a:latin typeface="Consolas" panose="020B0609020204030204" pitchFamily="49" charset="0"/>
              </a:rPr>
              <a:t>(index);</a:t>
            </a:r>
          </a:p>
        </p:txBody>
      </p:sp>
      <p:sp>
        <p:nvSpPr>
          <p:cNvPr id="5" name="TextBox 4">
            <a:extLst>
              <a:ext uri="{FF2B5EF4-FFF2-40B4-BE49-F238E27FC236}">
                <a16:creationId xmlns:a16="http://schemas.microsoft.com/office/drawing/2014/main" id="{20935059-FD3C-1472-D65F-853AD69530D9}"/>
              </a:ext>
            </a:extLst>
          </p:cNvPr>
          <p:cNvSpPr txBox="1"/>
          <p:nvPr/>
        </p:nvSpPr>
        <p:spPr>
          <a:xfrm>
            <a:off x="609599" y="4944464"/>
            <a:ext cx="10972800" cy="369332"/>
          </a:xfrm>
          <a:prstGeom prst="rect">
            <a:avLst/>
          </a:prstGeom>
        </p:spPr>
        <p:txBody>
          <a:bodyPr vert="horz" wrap="square" lIns="0" tIns="0" rIns="0" bIns="0" rtlCol="0">
            <a:spAutoFit/>
          </a:bodyPr>
          <a:lstStyle/>
          <a:p>
            <a:pPr marL="342900" indent="-342900">
              <a:buBlip>
                <a:blip r:embed="rId4">
                  <a:extLst>
                    <a:ext uri="{96DAC541-7B7A-43D3-8B79-37D633B846F1}">
                      <asvg:svgBlip xmlns:asvg="http://schemas.microsoft.com/office/drawing/2016/SVG/main" r:embed="rId5"/>
                    </a:ext>
                  </a:extLst>
                </a:blip>
              </a:buBlip>
            </a:pPr>
            <a:r>
              <a:rPr lang="en-US" sz="2400" noProof="0" dirty="0"/>
              <a:t>Geospatial Field</a:t>
            </a:r>
          </a:p>
        </p:txBody>
      </p:sp>
      <p:sp>
        <p:nvSpPr>
          <p:cNvPr id="7" name="TextBox 2">
            <a:extLst>
              <a:ext uri="{FF2B5EF4-FFF2-40B4-BE49-F238E27FC236}">
                <a16:creationId xmlns:a16="http://schemas.microsoft.com/office/drawing/2014/main" id="{5A67B5ED-BBA6-6CB4-57F2-D3A3B5966C03}"/>
              </a:ext>
            </a:extLst>
          </p:cNvPr>
          <p:cNvSpPr txBox="1"/>
          <p:nvPr/>
        </p:nvSpPr>
        <p:spPr>
          <a:xfrm>
            <a:off x="853833" y="5406637"/>
            <a:ext cx="10484331" cy="923330"/>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index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CreateIndexModel</a:t>
            </a:r>
            <a:r>
              <a:rPr lang="en-US" sz="1600" dirty="0">
                <a:solidFill>
                  <a:schemeClr val="bg1"/>
                </a:solidFill>
                <a:latin typeface="Consolas" panose="020B0609020204030204" pitchFamily="49" charset="0"/>
              </a:rPr>
              <a:t>&lt;</a:t>
            </a:r>
            <a:r>
              <a:rPr lang="en-US" sz="1600" dirty="0">
                <a:solidFill>
                  <a:srgbClr val="FFFF00"/>
                </a:solidFill>
                <a:latin typeface="Consolas" panose="020B0609020204030204" pitchFamily="49" charset="0"/>
              </a:rPr>
              <a:t>Facility</a:t>
            </a:r>
            <a:r>
              <a:rPr lang="en-US" sz="1600" dirty="0">
                <a:solidFill>
                  <a:schemeClr val="bg1"/>
                </a:solidFill>
                <a:latin typeface="Consolas" panose="020B0609020204030204" pitchFamily="49" charset="0"/>
              </a:rPr>
              <a:t>&gt;(Builders&lt;</a:t>
            </a:r>
            <a:r>
              <a:rPr lang="en-US" sz="1600" dirty="0">
                <a:solidFill>
                  <a:srgbClr val="FFFF00"/>
                </a:solidFill>
                <a:latin typeface="Consolas" panose="020B0609020204030204" pitchFamily="49" charset="0"/>
              </a:rPr>
              <a:t>Facility</a:t>
            </a:r>
            <a:r>
              <a:rPr lang="en-US" sz="1600" dirty="0">
                <a:solidFill>
                  <a:schemeClr val="bg1"/>
                </a:solidFill>
                <a:latin typeface="Consolas" panose="020B0609020204030204" pitchFamily="49" charset="0"/>
              </a:rPr>
              <a:t>&gt;.</a:t>
            </a:r>
            <a:r>
              <a:rPr lang="en-US" sz="1600" dirty="0" err="1">
                <a:solidFill>
                  <a:schemeClr val="bg1"/>
                </a:solidFill>
                <a:latin typeface="Consolas" panose="020B0609020204030204" pitchFamily="49" charset="0"/>
              </a:rPr>
              <a:t>IndexKeys</a:t>
            </a:r>
            <a:endParaRPr lang="en-US" sz="1600" dirty="0">
              <a:solidFill>
                <a:schemeClr val="bg1"/>
              </a:solidFill>
              <a:latin typeface="Consolas" panose="020B0609020204030204" pitchFamily="49" charset="0"/>
            </a:endParaRPr>
          </a:p>
          <a:p>
            <a:pPr fontAlgn="t"/>
            <a:r>
              <a:rPr lang="en-US" sz="1600" dirty="0">
                <a:solidFill>
                  <a:schemeClr val="bg1"/>
                </a:solidFill>
                <a:latin typeface="Consolas" panose="020B0609020204030204" pitchFamily="49" charset="0"/>
              </a:rPr>
              <a:t>	.</a:t>
            </a:r>
            <a:r>
              <a:rPr lang="en-US" sz="1600" dirty="0">
                <a:solidFill>
                  <a:srgbClr val="FF9933"/>
                </a:solidFill>
                <a:latin typeface="Consolas" panose="020B0609020204030204" pitchFamily="49" charset="0"/>
              </a:rPr>
              <a:t>Geo2DSphere</a:t>
            </a:r>
            <a:r>
              <a:rPr lang="en-US" sz="1600" dirty="0">
                <a:solidFill>
                  <a:schemeClr val="bg1"/>
                </a:solidFill>
                <a:latin typeface="Consolas" panose="020B0609020204030204" pitchFamily="49" charset="0"/>
              </a:rPr>
              <a:t>(m =&gt; </a:t>
            </a:r>
            <a:r>
              <a:rPr lang="en-US" sz="1600" dirty="0" err="1">
                <a:solidFill>
                  <a:schemeClr val="bg1"/>
                </a:solidFill>
                <a:latin typeface="Consolas" panose="020B0609020204030204" pitchFamily="49" charset="0"/>
              </a:rPr>
              <a:t>m.</a:t>
            </a:r>
            <a:r>
              <a:rPr lang="en-US" sz="1600" dirty="0" err="1">
                <a:solidFill>
                  <a:srgbClr val="FFC000"/>
                </a:solidFill>
                <a:latin typeface="Consolas" panose="020B0609020204030204" pitchFamily="49" charset="0"/>
              </a:rPr>
              <a:t>Location</a:t>
            </a:r>
            <a:r>
              <a:rPr lang="en-US" sz="1600" dirty="0">
                <a:solidFill>
                  <a:schemeClr val="bg1"/>
                </a:solidFill>
                <a:latin typeface="Consolas" panose="020B0609020204030204" pitchFamily="49" charset="0"/>
              </a:rPr>
              <a:t>))</a:t>
            </a:r>
          </a:p>
          <a:p>
            <a:pPr fontAlgn="t"/>
            <a:r>
              <a:rPr lang="en-US" sz="1600" dirty="0" err="1">
                <a:solidFill>
                  <a:schemeClr val="bg1"/>
                </a:solidFill>
                <a:latin typeface="Consolas" panose="020B0609020204030204" pitchFamily="49" charset="0"/>
              </a:rPr>
              <a:t>collection.Indexes.</a:t>
            </a:r>
            <a:r>
              <a:rPr lang="en-US" sz="1600" dirty="0" err="1">
                <a:solidFill>
                  <a:srgbClr val="FF9933"/>
                </a:solidFill>
                <a:latin typeface="Consolas" panose="020B0609020204030204" pitchFamily="49" charset="0"/>
              </a:rPr>
              <a:t>CreateOne</a:t>
            </a:r>
            <a:r>
              <a:rPr lang="en-US" sz="1600" dirty="0">
                <a:solidFill>
                  <a:schemeClr val="bg1"/>
                </a:solidFill>
                <a:latin typeface="Consolas" panose="020B0609020204030204" pitchFamily="49" charset="0"/>
              </a:rPr>
              <a:t>(index);</a:t>
            </a:r>
          </a:p>
        </p:txBody>
      </p:sp>
    </p:spTree>
    <p:extLst>
      <p:ext uri="{BB962C8B-B14F-4D97-AF65-F5344CB8AC3E}">
        <p14:creationId xmlns:p14="http://schemas.microsoft.com/office/powerpoint/2010/main" val="173355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3BD39-D2B8-E23A-AA5E-D1EBDFB7C458}"/>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FC8D33A1-FAE2-4C9E-C22B-D28500AD2C78}"/>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31</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A22BD4B8-72AF-D2B1-AF44-984BD08D4C2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F2F544C-B263-F0BE-E729-6AB89DABCFE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F2614F2F-724E-0015-876E-A14C88B0A35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a:buSzPts val="1000"/>
            </a:pPr>
            <a:r>
              <a:rPr lang="en-US" b="1" noProof="0" dirty="0"/>
              <a:t>Indexing and Logging in C#</a:t>
            </a:r>
          </a:p>
        </p:txBody>
      </p:sp>
      <p:sp>
        <p:nvSpPr>
          <p:cNvPr id="3" name="Title 1">
            <a:extLst>
              <a:ext uri="{FF2B5EF4-FFF2-40B4-BE49-F238E27FC236}">
                <a16:creationId xmlns:a16="http://schemas.microsoft.com/office/drawing/2014/main" id="{E7AA5019-73B2-943B-C875-AB0E8CD8BD69}"/>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Logging</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
        <p:nvSpPr>
          <p:cNvPr id="4" name="TextBox 4">
            <a:extLst>
              <a:ext uri="{FF2B5EF4-FFF2-40B4-BE49-F238E27FC236}">
                <a16:creationId xmlns:a16="http://schemas.microsoft.com/office/drawing/2014/main" id="{D38372B9-EABF-D6FF-AAAA-D12C29724A87}"/>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a:t>Enable logging in MongoDB Driver</a:t>
            </a:r>
          </a:p>
        </p:txBody>
      </p:sp>
      <p:sp>
        <p:nvSpPr>
          <p:cNvPr id="10" name="TextBox 2">
            <a:extLst>
              <a:ext uri="{FF2B5EF4-FFF2-40B4-BE49-F238E27FC236}">
                <a16:creationId xmlns:a16="http://schemas.microsoft.com/office/drawing/2014/main" id="{C5A39A43-0B08-6A3C-8672-A1BDD8E61E06}"/>
              </a:ext>
            </a:extLst>
          </p:cNvPr>
          <p:cNvSpPr txBox="1"/>
          <p:nvPr/>
        </p:nvSpPr>
        <p:spPr>
          <a:xfrm>
            <a:off x="853832" y="1660939"/>
            <a:ext cx="10484331" cy="2893100"/>
          </a:xfrm>
          <a:prstGeom prst="rect">
            <a:avLst/>
          </a:prstGeom>
          <a:solidFill>
            <a:srgbClr val="2E2E2E"/>
          </a:solidFill>
        </p:spPr>
        <p:txBody>
          <a:bodyPr vert="horz" wrap="square" lIns="182880" tIns="91440" rIns="0" bIns="91440" rtlCol="0">
            <a:spAutoFit/>
          </a:bodyPr>
          <a:lstStyle/>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settings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MongoClientSettings</a:t>
            </a:r>
            <a:endParaRPr lang="en-US" sz="1600" dirty="0">
              <a:solidFill>
                <a:srgbClr val="A6E22E"/>
              </a:solidFill>
              <a:latin typeface="Consolas" panose="020B0609020204030204" pitchFamily="49" charset="0"/>
            </a:endParaRPr>
          </a:p>
          <a:p>
            <a:pPr fontAlgn="t"/>
            <a:r>
              <a:rPr lang="en-US" sz="1600" dirty="0">
                <a:solidFill>
                  <a:schemeClr val="bg1"/>
                </a:solidFill>
                <a:latin typeface="Consolas" panose="020B0609020204030204" pitchFamily="49" charset="0"/>
              </a:rPr>
              <a:t>{</a:t>
            </a:r>
          </a:p>
          <a:p>
            <a:pPr fontAlgn="t"/>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ClusterConfigurator</a:t>
            </a:r>
            <a:r>
              <a:rPr lang="en-US" sz="1600" dirty="0">
                <a:solidFill>
                  <a:schemeClr val="bg1"/>
                </a:solidFill>
                <a:latin typeface="Consolas" panose="020B0609020204030204" pitchFamily="49" charset="0"/>
              </a:rPr>
              <a:t> = builder =&gt;</a:t>
            </a:r>
          </a:p>
          <a:p>
            <a:pPr fontAlgn="t"/>
            <a:r>
              <a:rPr lang="en-US" sz="1600" dirty="0">
                <a:solidFill>
                  <a:schemeClr val="bg1"/>
                </a:solidFill>
                <a:latin typeface="Consolas" panose="020B0609020204030204" pitchFamily="49" charset="0"/>
              </a:rPr>
              <a:t>    {</a:t>
            </a:r>
          </a:p>
          <a:p>
            <a:pPr fontAlgn="t"/>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builder.</a:t>
            </a:r>
            <a:r>
              <a:rPr lang="en-US" sz="1600" dirty="0" err="1">
                <a:solidFill>
                  <a:srgbClr val="FF9933"/>
                </a:solidFill>
                <a:latin typeface="Consolas" panose="020B0609020204030204" pitchFamily="49" charset="0"/>
              </a:rPr>
              <a:t>Subscribe</a:t>
            </a:r>
            <a:r>
              <a:rPr lang="en-US" sz="1600" dirty="0">
                <a:solidFill>
                  <a:schemeClr val="bg1"/>
                </a:solidFill>
                <a:latin typeface="Consolas" panose="020B0609020204030204" pitchFamily="49" charset="0"/>
              </a:rPr>
              <a:t>&lt;</a:t>
            </a:r>
            <a:r>
              <a:rPr lang="en-US" sz="1600" dirty="0" err="1">
                <a:solidFill>
                  <a:srgbClr val="FFFF00"/>
                </a:solidFill>
                <a:latin typeface="Consolas" panose="020B0609020204030204" pitchFamily="49" charset="0"/>
              </a:rPr>
              <a:t>CommandStartedEvent</a:t>
            </a:r>
            <a:r>
              <a:rPr lang="en-US" sz="1600" dirty="0">
                <a:solidFill>
                  <a:schemeClr val="bg1"/>
                </a:solidFill>
                <a:latin typeface="Consolas" panose="020B0609020204030204" pitchFamily="49" charset="0"/>
              </a:rPr>
              <a:t>&gt;(e =&gt;</a:t>
            </a:r>
          </a:p>
          <a:p>
            <a:pPr fontAlgn="t"/>
            <a:r>
              <a:rPr lang="en-US" sz="1600" dirty="0">
                <a:solidFill>
                  <a:schemeClr val="bg1"/>
                </a:solidFill>
                <a:latin typeface="Consolas" panose="020B0609020204030204" pitchFamily="49" charset="0"/>
              </a:rPr>
              <a:t>        {</a:t>
            </a:r>
          </a:p>
          <a:p>
            <a:pPr fontAlgn="t"/>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Console.</a:t>
            </a:r>
            <a:r>
              <a:rPr lang="en-US" sz="1600" dirty="0" err="1">
                <a:solidFill>
                  <a:srgbClr val="FF9933"/>
                </a:solidFill>
                <a:latin typeface="Consolas" panose="020B0609020204030204" pitchFamily="49" charset="0"/>
              </a:rPr>
              <a:t>WriteLine</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$"MongoDB Command: </a:t>
            </a:r>
            <a:r>
              <a:rPr lang="en-US" sz="1600" dirty="0">
                <a:solidFill>
                  <a:schemeClr val="bg1"/>
                </a:solidFill>
                <a:latin typeface="Consolas" panose="020B0609020204030204" pitchFamily="49" charset="0"/>
              </a:rPr>
              <a:t>{</a:t>
            </a:r>
            <a:r>
              <a:rPr lang="en-US" sz="1600" dirty="0" err="1">
                <a:solidFill>
                  <a:schemeClr val="bg1"/>
                </a:solidFill>
                <a:latin typeface="Consolas" panose="020B0609020204030204" pitchFamily="49" charset="0"/>
              </a:rPr>
              <a:t>e.CommandName</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 - </a:t>
            </a:r>
            <a:r>
              <a:rPr lang="en-US" sz="1600" dirty="0">
                <a:solidFill>
                  <a:schemeClr val="bg1"/>
                </a:solidFill>
                <a:latin typeface="Consolas" panose="020B0609020204030204" pitchFamily="49" charset="0"/>
              </a:rPr>
              <a:t>{</a:t>
            </a:r>
            <a:r>
              <a:rPr lang="en-US" sz="1600" dirty="0" err="1">
                <a:solidFill>
                  <a:schemeClr val="bg1"/>
                </a:solidFill>
                <a:latin typeface="Consolas" panose="020B0609020204030204" pitchFamily="49" charset="0"/>
              </a:rPr>
              <a:t>e.Command.</a:t>
            </a:r>
            <a:r>
              <a:rPr lang="en-US" sz="1600" dirty="0" err="1">
                <a:solidFill>
                  <a:srgbClr val="FF9933"/>
                </a:solidFill>
                <a:latin typeface="Consolas" panose="020B0609020204030204" pitchFamily="49" charset="0"/>
              </a:rPr>
              <a:t>ToJson</a:t>
            </a:r>
            <a:r>
              <a:rPr lang="en-US" sz="1600" dirty="0">
                <a:solidFill>
                  <a:schemeClr val="bg1"/>
                </a:solidFill>
                <a:latin typeface="Consolas" panose="020B0609020204030204" pitchFamily="49" charset="0"/>
              </a:rPr>
              <a:t>()}</a:t>
            </a:r>
            <a:r>
              <a:rPr lang="en-US" sz="1600" dirty="0">
                <a:solidFill>
                  <a:srgbClr val="00B050"/>
                </a:solidFill>
                <a:latin typeface="Consolas" panose="020B0609020204030204" pitchFamily="49" charset="0"/>
              </a:rPr>
              <a:t>"</a:t>
            </a:r>
            <a:r>
              <a:rPr lang="en-US" sz="1600" dirty="0">
                <a:solidFill>
                  <a:schemeClr val="bg1"/>
                </a:solidFill>
                <a:latin typeface="Consolas" panose="020B0609020204030204" pitchFamily="49" charset="0"/>
              </a:rPr>
              <a:t>);</a:t>
            </a:r>
          </a:p>
          <a:p>
            <a:pPr fontAlgn="t"/>
            <a:r>
              <a:rPr lang="en-US" sz="1600" dirty="0">
                <a:solidFill>
                  <a:schemeClr val="bg1"/>
                </a:solidFill>
                <a:latin typeface="Consolas" panose="020B0609020204030204" pitchFamily="49" charset="0"/>
              </a:rPr>
              <a:t>        });</a:t>
            </a:r>
          </a:p>
          <a:p>
            <a:pPr fontAlgn="t"/>
            <a:r>
              <a:rPr lang="en-US" sz="1600" dirty="0">
                <a:solidFill>
                  <a:schemeClr val="bg1"/>
                </a:solidFill>
                <a:latin typeface="Consolas" panose="020B0609020204030204" pitchFamily="49" charset="0"/>
              </a:rPr>
              <a:t>    }</a:t>
            </a:r>
          </a:p>
          <a:p>
            <a:pPr fontAlgn="t"/>
            <a:r>
              <a:rPr lang="en-US" sz="1600" dirty="0">
                <a:solidFill>
                  <a:schemeClr val="bg1"/>
                </a:solidFill>
                <a:latin typeface="Consolas" panose="020B0609020204030204" pitchFamily="49" charset="0"/>
              </a:rPr>
              <a:t>};</a:t>
            </a:r>
          </a:p>
          <a:p>
            <a:pPr fontAlgn="t"/>
            <a:r>
              <a:rPr lang="en-US" sz="1600" dirty="0">
                <a:solidFill>
                  <a:srgbClr val="FF0066"/>
                </a:solidFill>
                <a:latin typeface="Consolas" panose="020B0609020204030204" pitchFamily="49" charset="0"/>
              </a:rPr>
              <a:t>var</a:t>
            </a:r>
            <a:r>
              <a:rPr lang="en-US" sz="1600" dirty="0">
                <a:solidFill>
                  <a:schemeClr val="bg1"/>
                </a:solidFill>
                <a:latin typeface="Consolas" panose="020B0609020204030204" pitchFamily="49" charset="0"/>
              </a:rPr>
              <a:t> client = </a:t>
            </a:r>
            <a:r>
              <a:rPr lang="en-US" sz="1600" dirty="0">
                <a:solidFill>
                  <a:srgbClr val="00B0F0"/>
                </a:solidFill>
                <a:latin typeface="Consolas" panose="020B0609020204030204" pitchFamily="49" charset="0"/>
              </a:rPr>
              <a:t>new</a:t>
            </a:r>
            <a:r>
              <a:rPr lang="en-US" sz="1600" dirty="0">
                <a:solidFill>
                  <a:schemeClr val="bg1"/>
                </a:solidFill>
                <a:latin typeface="Consolas" panose="020B0609020204030204" pitchFamily="49" charset="0"/>
              </a:rPr>
              <a:t> </a:t>
            </a:r>
            <a:r>
              <a:rPr lang="en-US" sz="1600" dirty="0" err="1">
                <a:solidFill>
                  <a:srgbClr val="A6E22E"/>
                </a:solidFill>
                <a:latin typeface="Consolas" panose="020B0609020204030204" pitchFamily="49" charset="0"/>
              </a:rPr>
              <a:t>MongoClient</a:t>
            </a:r>
            <a:r>
              <a:rPr lang="en-US" sz="1600" dirty="0">
                <a:solidFill>
                  <a:schemeClr val="bg1"/>
                </a:solidFill>
                <a:latin typeface="Consolas" panose="020B0609020204030204" pitchFamily="49" charset="0"/>
              </a:rPr>
              <a:t>(settings);</a:t>
            </a:r>
          </a:p>
        </p:txBody>
      </p:sp>
    </p:spTree>
    <p:extLst>
      <p:ext uri="{BB962C8B-B14F-4D97-AF65-F5344CB8AC3E}">
        <p14:creationId xmlns:p14="http://schemas.microsoft.com/office/powerpoint/2010/main" val="305715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5239F85-1E5D-F316-EF68-B3C99A2582DD}"/>
              </a:ext>
            </a:extLst>
          </p:cNvPr>
          <p:cNvSpPr>
            <a:spLocks noGrp="1"/>
          </p:cNvSpPr>
          <p:nvPr>
            <p:ph type="sldNum" sz="quarter" idx="12"/>
          </p:nvPr>
        </p:nvSpPr>
        <p:spPr/>
        <p:txBody>
          <a:bodyPr/>
          <a:lstStyle/>
          <a:p>
            <a:fld id="{2737C662-D0ED-4587-B264-5C4F0D975D18}" type="slidenum">
              <a:rPr lang="en-US" noProof="0" smtClean="0"/>
              <a:t>32</a:t>
            </a:fld>
            <a:endParaRPr lang="en-US" noProof="0" dirty="0"/>
          </a:p>
        </p:txBody>
      </p:sp>
      <p:sp>
        <p:nvSpPr>
          <p:cNvPr id="4" name="Title 3">
            <a:extLst>
              <a:ext uri="{FF2B5EF4-FFF2-40B4-BE49-F238E27FC236}">
                <a16:creationId xmlns:a16="http://schemas.microsoft.com/office/drawing/2014/main" id="{20D8B6F4-93BC-42D9-851C-39E07A70798E}"/>
              </a:ext>
            </a:extLst>
          </p:cNvPr>
          <p:cNvSpPr>
            <a:spLocks noGrp="1"/>
          </p:cNvSpPr>
          <p:nvPr>
            <p:ph type="title"/>
          </p:nvPr>
        </p:nvSpPr>
        <p:spPr>
          <a:xfrm>
            <a:off x="3098321" y="1580956"/>
            <a:ext cx="5995358" cy="3696087"/>
          </a:xfrm>
        </p:spPr>
        <p:txBody>
          <a:bodyPr anchor="ctr"/>
          <a:lstStyle/>
          <a:p>
            <a:pPr algn="ctr"/>
            <a:r>
              <a:rPr lang="en-US" sz="4800" b="1" noProof="0" dirty="0"/>
              <a:t>Thank you!</a:t>
            </a:r>
          </a:p>
        </p:txBody>
      </p:sp>
    </p:spTree>
    <p:extLst>
      <p:ext uri="{BB962C8B-B14F-4D97-AF65-F5344CB8AC3E}">
        <p14:creationId xmlns:p14="http://schemas.microsoft.com/office/powerpoint/2010/main" val="2998211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FA776-624F-E4FB-CC8A-6544C8E79452}"/>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6484D1F8-47EE-8EEB-6732-3415DF3667CF}"/>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4</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485B67C2-7F3F-AE91-B5E4-A7F9C7FADE3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AF08C7E-34F2-3279-CA8D-82B76EE8AF6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AF3C031-7A43-1785-5A7A-051A0CC962CB}"/>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Data Modeling</a:t>
            </a:r>
            <a:endParaRPr lang="en-US" noProof="0" dirty="0"/>
          </a:p>
        </p:txBody>
      </p:sp>
      <p:sp>
        <p:nvSpPr>
          <p:cNvPr id="5" name="TextBox 4">
            <a:extLst>
              <a:ext uri="{FF2B5EF4-FFF2-40B4-BE49-F238E27FC236}">
                <a16:creationId xmlns:a16="http://schemas.microsoft.com/office/drawing/2014/main" id="{79433EA7-5BFF-3E5C-A2C1-7D64CD508FF5}"/>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a:t>Embedding (Denormalization)</a:t>
            </a:r>
          </a:p>
        </p:txBody>
      </p:sp>
      <p:sp>
        <p:nvSpPr>
          <p:cNvPr id="3" name="Title 1">
            <a:extLst>
              <a:ext uri="{FF2B5EF4-FFF2-40B4-BE49-F238E27FC236}">
                <a16:creationId xmlns:a16="http://schemas.microsoft.com/office/drawing/2014/main" id="{655D2DE8-F352-813A-91FE-B821E7F63B16}"/>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Shema Design Approaches</a:t>
            </a:r>
          </a:p>
        </p:txBody>
      </p:sp>
      <p:sp>
        <p:nvSpPr>
          <p:cNvPr id="6" name="TextBox 5">
            <a:extLst>
              <a:ext uri="{FF2B5EF4-FFF2-40B4-BE49-F238E27FC236}">
                <a16:creationId xmlns:a16="http://schemas.microsoft.com/office/drawing/2014/main" id="{9D91FA95-5D57-0EEC-A438-BB91A23E0FD0}"/>
              </a:ext>
            </a:extLst>
          </p:cNvPr>
          <p:cNvSpPr txBox="1"/>
          <p:nvPr/>
        </p:nvSpPr>
        <p:spPr>
          <a:xfrm>
            <a:off x="853834" y="1848131"/>
            <a:ext cx="10484331" cy="2154436"/>
          </a:xfrm>
          <a:prstGeom prst="rect">
            <a:avLst/>
          </a:prstGeom>
          <a:solidFill>
            <a:srgbClr val="2E2E2E"/>
          </a:solidFill>
        </p:spPr>
        <p:txBody>
          <a:bodyPr vert="horz" wrap="square" lIns="182880" tIns="91440" rIns="0" bIns="91440" rtlCol="0">
            <a:spAutoFit/>
          </a:bodyPr>
          <a:lstStyle/>
          <a:p>
            <a:pPr algn="l"/>
            <a:r>
              <a:rPr lang="en-US" sz="1600" b="0" kern="12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_id</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name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“John Doe”</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email</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john@email.com</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addresses</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 </a:t>
            </a:r>
            <a:r>
              <a:rPr lang="en-US" sz="1600" noProof="0" dirty="0">
                <a:solidFill>
                  <a:srgbClr val="FF9933"/>
                </a:solidFill>
                <a:latin typeface="Consolas" panose="020B0609020204030204" pitchFamily="49" charset="0"/>
              </a:rPr>
              <a:t>street</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“123 Main St”</a:t>
            </a:r>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city</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“New York”</a:t>
            </a:r>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zip</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“10001”</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a:t>
            </a:r>
            <a:endParaRPr lang="en-US" sz="1600" b="0" kern="12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9402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43587-23E4-CC2D-2A9A-AA84C4BFFCE2}"/>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F375FE3D-A76A-4AD6-919B-58AFDEABFFE7}"/>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5</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0D26525-2C11-57EC-A5EF-8680669D391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8669F525-434E-7B13-AC0B-A97046A245C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6E94F170-DB17-94D5-F32A-DBA6094DB9D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Data Modeling</a:t>
            </a:r>
            <a:endParaRPr lang="en-US" noProof="0" dirty="0"/>
          </a:p>
        </p:txBody>
      </p:sp>
      <p:sp>
        <p:nvSpPr>
          <p:cNvPr id="3" name="Title 1">
            <a:extLst>
              <a:ext uri="{FF2B5EF4-FFF2-40B4-BE49-F238E27FC236}">
                <a16:creationId xmlns:a16="http://schemas.microsoft.com/office/drawing/2014/main" id="{3186C2FC-98A4-0B4F-98B5-51D643DC48D8}"/>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Shema Design Approaches</a:t>
            </a:r>
          </a:p>
        </p:txBody>
      </p:sp>
      <p:sp>
        <p:nvSpPr>
          <p:cNvPr id="4" name="TextBox 3">
            <a:extLst>
              <a:ext uri="{FF2B5EF4-FFF2-40B4-BE49-F238E27FC236}">
                <a16:creationId xmlns:a16="http://schemas.microsoft.com/office/drawing/2014/main" id="{364A2A92-C9FC-4ED8-8753-D4377017B7E3}"/>
              </a:ext>
            </a:extLst>
          </p:cNvPr>
          <p:cNvSpPr txBox="1"/>
          <p:nvPr/>
        </p:nvSpPr>
        <p:spPr>
          <a:xfrm>
            <a:off x="609600" y="1219881"/>
            <a:ext cx="10972800" cy="369332"/>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noProof="0" dirty="0"/>
              <a:t>Referencing (Normalization)</a:t>
            </a:r>
          </a:p>
        </p:txBody>
      </p:sp>
      <p:sp>
        <p:nvSpPr>
          <p:cNvPr id="6" name="TextBox 5">
            <a:extLst>
              <a:ext uri="{FF2B5EF4-FFF2-40B4-BE49-F238E27FC236}">
                <a16:creationId xmlns:a16="http://schemas.microsoft.com/office/drawing/2014/main" id="{2C2BDA4D-A694-AB3F-9E42-44A6FA7B69FE}"/>
              </a:ext>
            </a:extLst>
          </p:cNvPr>
          <p:cNvSpPr txBox="1"/>
          <p:nvPr/>
        </p:nvSpPr>
        <p:spPr>
          <a:xfrm>
            <a:off x="853834" y="1825805"/>
            <a:ext cx="10484331" cy="1661993"/>
          </a:xfrm>
          <a:prstGeom prst="rect">
            <a:avLst/>
          </a:prstGeom>
          <a:solidFill>
            <a:srgbClr val="2E2E2E"/>
          </a:solidFill>
        </p:spPr>
        <p:txBody>
          <a:bodyPr vert="horz" wrap="square" lIns="182880" tIns="91440" rIns="0" bIns="91440" rtlCol="0">
            <a:spAutoFit/>
          </a:bodyPr>
          <a:lstStyle/>
          <a:p>
            <a:pPr algn="l"/>
            <a:r>
              <a:rPr lang="en-US" sz="1600" b="0" kern="12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_id</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name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“John Doe”</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email</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t>
            </a:r>
            <a:r>
              <a:rPr lang="en-US" sz="1600" noProof="0" dirty="0" err="1">
                <a:solidFill>
                  <a:srgbClr val="00B050"/>
                </a:solidFill>
                <a:latin typeface="Consolas" panose="020B0609020204030204" pitchFamily="49" charset="0"/>
              </a:rPr>
              <a:t>john@email.com</a:t>
            </a:r>
            <a:r>
              <a:rPr lang="en-US" sz="1600" noProof="0" dirty="0">
                <a:solidFill>
                  <a:srgbClr val="00B050"/>
                </a:solidFill>
                <a:latin typeface="Consolas" panose="020B0609020204030204" pitchFamily="49" charset="0"/>
              </a:rPr>
              <a:t>”</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addressIds</a:t>
            </a:r>
            <a:r>
              <a:rPr lang="en-US" sz="1600" noProof="0" dirty="0">
                <a:solidFill>
                  <a:schemeClr val="bg1"/>
                </a:solidFill>
                <a:latin typeface="Consolas" panose="020B0609020204030204" pitchFamily="49" charset="0"/>
              </a:rPr>
              <a:t>: [ </a:t>
            </a:r>
            <a:r>
              <a:rPr lang="en-US" sz="1600" noProof="0" dirty="0">
                <a:solidFill>
                  <a:srgbClr val="FF0066"/>
                </a:solidFill>
                <a:latin typeface="Consolas" panose="020B0609020204030204" pitchFamily="49" charset="0"/>
              </a:rPr>
              <a:t>101</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102</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a:t>
            </a:r>
            <a:endParaRPr lang="en-US" sz="1600" b="0" kern="12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96992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4C46-FC12-AC72-B62F-01CE34F872A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0B8CF1EC-3347-6F63-0839-5FA8A29F39F4}"/>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6</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0441001C-57C0-F85E-E3FA-4A01EA6EDF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EA4649A0-E414-1BF3-7E30-58DAC50A889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FF6B0FE-1BBF-155E-C535-DE3AEA3B960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Data Modeling</a:t>
            </a:r>
            <a:endParaRPr lang="en-US" noProof="0" dirty="0"/>
          </a:p>
        </p:txBody>
      </p:sp>
      <p:sp>
        <p:nvSpPr>
          <p:cNvPr id="3" name="Title 1">
            <a:extLst>
              <a:ext uri="{FF2B5EF4-FFF2-40B4-BE49-F238E27FC236}">
                <a16:creationId xmlns:a16="http://schemas.microsoft.com/office/drawing/2014/main" id="{B2C250BA-031D-E2BF-C9C8-32193478FA22}"/>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rPr>
              <a:t>Choosing the right schema</a:t>
            </a:r>
          </a:p>
        </p:txBody>
      </p:sp>
      <p:sp>
        <p:nvSpPr>
          <p:cNvPr id="4" name="TextBox 3">
            <a:extLst>
              <a:ext uri="{FF2B5EF4-FFF2-40B4-BE49-F238E27FC236}">
                <a16:creationId xmlns:a16="http://schemas.microsoft.com/office/drawing/2014/main" id="{F6B97971-6F3A-DD06-7914-6770FE72011E}"/>
              </a:ext>
            </a:extLst>
          </p:cNvPr>
          <p:cNvSpPr txBox="1"/>
          <p:nvPr/>
        </p:nvSpPr>
        <p:spPr>
          <a:xfrm>
            <a:off x="609600" y="1707956"/>
            <a:ext cx="10972800" cy="1107996"/>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noProof="0" dirty="0"/>
              <a:t>Read-heavy applications:</a:t>
            </a:r>
            <a:r>
              <a:rPr lang="en-US" sz="2400" noProof="0" dirty="0"/>
              <a:t> Use </a:t>
            </a:r>
            <a:r>
              <a:rPr lang="en-US" sz="2400" b="1" noProof="0" dirty="0"/>
              <a:t>embedding</a:t>
            </a:r>
            <a:r>
              <a:rPr lang="en-US" sz="2400" noProof="0" dirty="0"/>
              <a:t> to reduce joins</a:t>
            </a:r>
          </a:p>
          <a:p>
            <a:pPr marL="342900" indent="-342900">
              <a:buBlip>
                <a:blip r:embed="rId3">
                  <a:extLst>
                    <a:ext uri="{96DAC541-7B7A-43D3-8B79-37D633B846F1}">
                      <asvg:svgBlip xmlns:asvg="http://schemas.microsoft.com/office/drawing/2016/SVG/main" r:embed="rId4"/>
                    </a:ext>
                  </a:extLst>
                </a:blip>
              </a:buBlip>
            </a:pPr>
            <a:r>
              <a:rPr lang="en-US" sz="2400" b="1" noProof="0" dirty="0"/>
              <a:t>Write-heavy applications:</a:t>
            </a:r>
            <a:r>
              <a:rPr lang="en-US" sz="2400" noProof="0" dirty="0"/>
              <a:t> Use </a:t>
            </a:r>
            <a:r>
              <a:rPr lang="en-US" sz="2400" b="1" noProof="0" dirty="0"/>
              <a:t>referencing</a:t>
            </a:r>
            <a:r>
              <a:rPr lang="en-US" sz="2400" noProof="0" dirty="0"/>
              <a:t> to avoid large document updates</a:t>
            </a:r>
          </a:p>
          <a:p>
            <a:pPr marL="342900" indent="-342900">
              <a:buBlip>
                <a:blip r:embed="rId3">
                  <a:extLst>
                    <a:ext uri="{96DAC541-7B7A-43D3-8B79-37D633B846F1}">
                      <asvg:svgBlip xmlns:asvg="http://schemas.microsoft.com/office/drawing/2016/SVG/main" r:embed="rId4"/>
                    </a:ext>
                  </a:extLst>
                </a:blip>
              </a:buBlip>
            </a:pPr>
            <a:r>
              <a:rPr lang="en-US" sz="2400" b="1" noProof="0" dirty="0"/>
              <a:t>High-speed queries:</a:t>
            </a:r>
            <a:r>
              <a:rPr lang="en-US" sz="2400" noProof="0" dirty="0"/>
              <a:t> Use </a:t>
            </a:r>
            <a:r>
              <a:rPr lang="en-US" sz="2400" b="1" noProof="0" dirty="0"/>
              <a:t>pre-aggregated</a:t>
            </a:r>
            <a:r>
              <a:rPr lang="en-US" sz="2400" noProof="0" dirty="0"/>
              <a:t> documents</a:t>
            </a:r>
          </a:p>
        </p:txBody>
      </p:sp>
      <p:sp>
        <p:nvSpPr>
          <p:cNvPr id="8" name="TextBox 7">
            <a:extLst>
              <a:ext uri="{FF2B5EF4-FFF2-40B4-BE49-F238E27FC236}">
                <a16:creationId xmlns:a16="http://schemas.microsoft.com/office/drawing/2014/main" id="{46057D29-06AD-8E74-6538-504EBB4FB980}"/>
              </a:ext>
            </a:extLst>
          </p:cNvPr>
          <p:cNvSpPr txBox="1"/>
          <p:nvPr/>
        </p:nvSpPr>
        <p:spPr>
          <a:xfrm>
            <a:off x="609600" y="3571772"/>
            <a:ext cx="10972800" cy="2215991"/>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noProof="0" dirty="0"/>
              <a:t>Data modeling strategies</a:t>
            </a:r>
          </a:p>
          <a:p>
            <a:pPr marL="800100" lvl="1" indent="-342900">
              <a:buBlip>
                <a:blip r:embed="rId3">
                  <a:extLst>
                    <a:ext uri="{96DAC541-7B7A-43D3-8B79-37D633B846F1}">
                      <asvg:svgBlip xmlns:asvg="http://schemas.microsoft.com/office/drawing/2016/SVG/main" r:embed="rId4"/>
                    </a:ext>
                  </a:extLst>
                </a:blip>
              </a:buBlip>
            </a:pPr>
            <a:r>
              <a:rPr lang="en-US" sz="2400" noProof="0" dirty="0"/>
              <a:t>Define the correct relationship</a:t>
            </a:r>
          </a:p>
          <a:p>
            <a:pPr marL="800100" lvl="1" indent="-342900">
              <a:buBlip>
                <a:blip r:embed="rId3">
                  <a:extLst>
                    <a:ext uri="{96DAC541-7B7A-43D3-8B79-37D633B846F1}">
                      <asvg:svgBlip xmlns:asvg="http://schemas.microsoft.com/office/drawing/2016/SVG/main" r:embed="rId4"/>
                    </a:ext>
                  </a:extLst>
                </a:blip>
              </a:buBlip>
            </a:pPr>
            <a:r>
              <a:rPr lang="en-US" sz="2400" noProof="0" dirty="0"/>
              <a:t>Define the right schema</a:t>
            </a:r>
          </a:p>
          <a:p>
            <a:pPr marL="800100" lvl="1" indent="-342900">
              <a:buBlip>
                <a:blip r:embed="rId3">
                  <a:extLst>
                    <a:ext uri="{96DAC541-7B7A-43D3-8B79-37D633B846F1}">
                      <asvg:svgBlip xmlns:asvg="http://schemas.microsoft.com/office/drawing/2016/SVG/main" r:embed="rId4"/>
                    </a:ext>
                  </a:extLst>
                </a:blip>
              </a:buBlip>
            </a:pPr>
            <a:r>
              <a:rPr lang="en-US" sz="2400" noProof="0" dirty="0"/>
              <a:t>Create the correct indexes for lookup</a:t>
            </a:r>
          </a:p>
          <a:p>
            <a:pPr marL="800100" lvl="1" indent="-342900">
              <a:buBlip>
                <a:blip r:embed="rId3">
                  <a:extLst>
                    <a:ext uri="{96DAC541-7B7A-43D3-8B79-37D633B846F1}">
                      <asvg:svgBlip xmlns:asvg="http://schemas.microsoft.com/office/drawing/2016/SVG/main" r:embed="rId4"/>
                    </a:ext>
                  </a:extLst>
                </a:blip>
              </a:buBlip>
            </a:pPr>
            <a:r>
              <a:rPr lang="en-US" sz="2400" noProof="0" dirty="0"/>
              <a:t>Schema validation for data integrity</a:t>
            </a:r>
          </a:p>
          <a:p>
            <a:pPr marL="800100" lvl="1" indent="-342900">
              <a:buBlip>
                <a:blip r:embed="rId3">
                  <a:extLst>
                    <a:ext uri="{96DAC541-7B7A-43D3-8B79-37D633B846F1}">
                      <asvg:svgBlip xmlns:asvg="http://schemas.microsoft.com/office/drawing/2016/SVG/main" r:embed="rId4"/>
                    </a:ext>
                  </a:extLst>
                </a:blip>
              </a:buBlip>
            </a:pPr>
            <a:endParaRPr lang="en-US" sz="2400" noProof="0" dirty="0"/>
          </a:p>
        </p:txBody>
      </p:sp>
    </p:spTree>
    <p:extLst>
      <p:ext uri="{BB962C8B-B14F-4D97-AF65-F5344CB8AC3E}">
        <p14:creationId xmlns:p14="http://schemas.microsoft.com/office/powerpoint/2010/main" val="14263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72507-D47A-E95E-BE92-59DA113B4C7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A20E129D-0A48-66FA-A90F-3A1486F085E0}"/>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7</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1E3F8AC6-D8CB-EF68-FCD3-989731021F6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5E8D0BB-748C-58D2-941D-795E15AF5CF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200FBE00-39B5-67CB-AC2A-D40684233175}"/>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5" name="TextBox 4">
            <a:extLst>
              <a:ext uri="{FF2B5EF4-FFF2-40B4-BE49-F238E27FC236}">
                <a16:creationId xmlns:a16="http://schemas.microsoft.com/office/drawing/2014/main" id="{8258B7B2-3A72-EE61-3ABE-E6AE6D8030B3}"/>
              </a:ext>
            </a:extLst>
          </p:cNvPr>
          <p:cNvSpPr txBox="1"/>
          <p:nvPr/>
        </p:nvSpPr>
        <p:spPr>
          <a:xfrm>
            <a:off x="609600" y="1219881"/>
            <a:ext cx="10972800" cy="3323987"/>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noProof="0" dirty="0"/>
              <a:t>Schema Validation</a:t>
            </a:r>
          </a:p>
          <a:p>
            <a:pPr marL="800100" lvl="1" indent="-342900">
              <a:buBlip>
                <a:blip r:embed="rId3">
                  <a:extLst>
                    <a:ext uri="{96DAC541-7B7A-43D3-8B79-37D633B846F1}">
                      <asvg:svgBlip xmlns:asvg="http://schemas.microsoft.com/office/drawing/2016/SVG/main" r:embed="rId4"/>
                    </a:ext>
                  </a:extLst>
                </a:blip>
              </a:buBlip>
            </a:pPr>
            <a:r>
              <a:rPr lang="en-US" sz="2400" noProof="0" dirty="0"/>
              <a:t>MongoDB schema is flexible but can be enforced</a:t>
            </a:r>
          </a:p>
          <a:p>
            <a:pPr marL="800100" lvl="1" indent="-342900">
              <a:buBlip>
                <a:blip r:embed="rId3">
                  <a:extLst>
                    <a:ext uri="{96DAC541-7B7A-43D3-8B79-37D633B846F1}">
                      <asvg:svgBlip xmlns:asvg="http://schemas.microsoft.com/office/drawing/2016/SVG/main" r:embed="rId4"/>
                    </a:ext>
                  </a:extLst>
                </a:blip>
              </a:buBlip>
            </a:pPr>
            <a:r>
              <a:rPr lang="en-US" sz="2400" noProof="0" dirty="0"/>
              <a:t>Prevents data corruption an integrity</a:t>
            </a:r>
          </a:p>
          <a:p>
            <a:pPr marL="800100" lvl="1" indent="-342900">
              <a:buBlip>
                <a:blip r:embed="rId3">
                  <a:extLst>
                    <a:ext uri="{96DAC541-7B7A-43D3-8B79-37D633B846F1}">
                      <asvg:svgBlip xmlns:asvg="http://schemas.microsoft.com/office/drawing/2016/SVG/main" r:embed="rId4"/>
                    </a:ext>
                  </a:extLst>
                </a:blip>
              </a:buBlip>
            </a:pPr>
            <a:r>
              <a:rPr lang="en-US" sz="2400" noProof="0" dirty="0"/>
              <a:t>Enforces compatibility across applications </a:t>
            </a:r>
          </a:p>
          <a:p>
            <a:pPr marL="800100" lvl="1" indent="-342900">
              <a:buBlip>
                <a:blip r:embed="rId3">
                  <a:extLst>
                    <a:ext uri="{96DAC541-7B7A-43D3-8B79-37D633B846F1}">
                      <asvg:svgBlip xmlns:asvg="http://schemas.microsoft.com/office/drawing/2016/SVG/main" r:embed="rId4"/>
                    </a:ext>
                  </a:extLst>
                </a:blip>
              </a:buBlip>
            </a:pPr>
            <a:r>
              <a:rPr lang="en-US" sz="2400" noProof="0" dirty="0"/>
              <a:t>JSON schema validation are a set of validation rules</a:t>
            </a:r>
          </a:p>
          <a:p>
            <a:pPr marL="800100" lvl="1" indent="-342900">
              <a:buBlip>
                <a:blip r:embed="rId3">
                  <a:extLst>
                    <a:ext uri="{96DAC541-7B7A-43D3-8B79-37D633B846F1}">
                      <asvg:svgBlip xmlns:asvg="http://schemas.microsoft.com/office/drawing/2016/SVG/main" r:embed="rId4"/>
                    </a:ext>
                  </a:extLst>
                </a:blip>
              </a:buBlip>
            </a:pPr>
            <a:r>
              <a:rPr lang="en-US" sz="2400" noProof="0" dirty="0"/>
              <a:t>Validation level can be </a:t>
            </a:r>
            <a:r>
              <a:rPr lang="en-US" sz="2400" b="1" u="sng" noProof="0" dirty="0"/>
              <a:t>moderate</a:t>
            </a:r>
            <a:r>
              <a:rPr lang="en-US" sz="2400" noProof="0" dirty="0"/>
              <a:t> or </a:t>
            </a:r>
            <a:r>
              <a:rPr lang="en-US" sz="2400" b="1" u="sng" noProof="0" dirty="0"/>
              <a:t>strict</a:t>
            </a:r>
          </a:p>
          <a:p>
            <a:pPr marL="800100" lvl="1" indent="-342900">
              <a:buBlip>
                <a:blip r:embed="rId3">
                  <a:extLst>
                    <a:ext uri="{96DAC541-7B7A-43D3-8B79-37D633B846F1}">
                      <asvg:svgBlip xmlns:asvg="http://schemas.microsoft.com/office/drawing/2016/SVG/main" r:embed="rId4"/>
                    </a:ext>
                  </a:extLst>
                </a:blip>
              </a:buBlip>
            </a:pPr>
            <a:r>
              <a:rPr lang="en-US" sz="2400" noProof="0" dirty="0"/>
              <a:t>Validation action can be </a:t>
            </a:r>
            <a:r>
              <a:rPr lang="en-US" sz="2400" b="1" u="sng" noProof="0" dirty="0"/>
              <a:t>warning</a:t>
            </a:r>
            <a:r>
              <a:rPr lang="en-US" sz="2400" noProof="0" dirty="0"/>
              <a:t> or </a:t>
            </a:r>
            <a:r>
              <a:rPr lang="en-US" sz="2400" b="1" u="sng" noProof="0" dirty="0"/>
              <a:t>error</a:t>
            </a:r>
          </a:p>
          <a:p>
            <a:pPr marL="800100" lvl="1" indent="-342900">
              <a:buBlip>
                <a:blip r:embed="rId3">
                  <a:extLst>
                    <a:ext uri="{96DAC541-7B7A-43D3-8B79-37D633B846F1}">
                      <asvg:svgBlip xmlns:asvg="http://schemas.microsoft.com/office/drawing/2016/SVG/main" r:embed="rId4"/>
                    </a:ext>
                  </a:extLst>
                </a:blip>
              </a:buBlip>
            </a:pPr>
            <a:r>
              <a:rPr lang="en-US" sz="2400" noProof="0" dirty="0"/>
              <a:t>Can be used in queries</a:t>
            </a:r>
          </a:p>
          <a:p>
            <a:endParaRPr lang="en-US" sz="2400" noProof="0" dirty="0"/>
          </a:p>
        </p:txBody>
      </p:sp>
      <p:sp>
        <p:nvSpPr>
          <p:cNvPr id="3" name="Title 1">
            <a:extLst>
              <a:ext uri="{FF2B5EF4-FFF2-40B4-BE49-F238E27FC236}">
                <a16:creationId xmlns:a16="http://schemas.microsoft.com/office/drawing/2014/main" id="{17252C39-CB7C-D53B-BD8A-A52BC0F7645F}"/>
              </a:ext>
            </a:extLst>
          </p:cNvPr>
          <p:cNvSpPr txBox="1">
            <a:spLocks/>
          </p:cNvSpPr>
          <p:nvPr/>
        </p:nvSpPr>
        <p:spPr>
          <a:xfrm>
            <a:off x="255181" y="660787"/>
            <a:ext cx="6999634" cy="321064"/>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r>
              <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hlinkClick r:id="rId5"/>
              </a:rPr>
              <a:t>Overview</a:t>
            </a:r>
            <a:endParaRPr lang="en-US" sz="2000" noProof="0" dirty="0">
              <a:solidFill>
                <a:schemeClr val="accent1">
                  <a:lumMod val="60000"/>
                  <a:lumOff val="40000"/>
                </a:schemeClr>
              </a:solidFill>
              <a:latin typeface="SLB Sans" panose="02000503040000020004"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08278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9DD5F-044A-5E7B-396A-E3990F914E6A}"/>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1C6CFE7E-5ACD-4709-2ACB-EBEB0E932C01}"/>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8</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B8597C5A-BD3F-596E-C2B6-0AB1039AD0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54DD866-4CF0-2027-AF67-2F0FF5EFAC4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8B5B33EC-178F-220B-85E0-831F11CE650A}"/>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5" name="TextBox 4">
            <a:extLst>
              <a:ext uri="{FF2B5EF4-FFF2-40B4-BE49-F238E27FC236}">
                <a16:creationId xmlns:a16="http://schemas.microsoft.com/office/drawing/2014/main" id="{AABF0751-E3DB-7666-CBD1-6FDB5FB4CCCC}"/>
              </a:ext>
            </a:extLst>
          </p:cNvPr>
          <p:cNvSpPr txBox="1"/>
          <p:nvPr/>
        </p:nvSpPr>
        <p:spPr>
          <a:xfrm>
            <a:off x="609600" y="1219881"/>
            <a:ext cx="10972800" cy="2585323"/>
          </a:xfrm>
          <a:prstGeom prst="rect">
            <a:avLst/>
          </a:prstGeom>
        </p:spPr>
        <p:txBody>
          <a:bodyPr vert="horz" wrap="square" lIns="0" tIns="0" rIns="0" bIns="0" rtlCol="0">
            <a:spAutoFit/>
          </a:bodyPr>
          <a:lstStyle/>
          <a:p>
            <a:pPr marL="342900" indent="-342900">
              <a:buBlip>
                <a:blip r:embed="rId3">
                  <a:extLst>
                    <a:ext uri="{96DAC541-7B7A-43D3-8B79-37D633B846F1}">
                      <asvg:svgBlip xmlns:asvg="http://schemas.microsoft.com/office/drawing/2016/SVG/main" r:embed="rId4"/>
                    </a:ext>
                  </a:extLst>
                </a:blip>
              </a:buBlip>
            </a:pPr>
            <a:r>
              <a:rPr lang="en-US" sz="2400" b="1" u="sng" noProof="0" dirty="0"/>
              <a:t>Json Validation Rules</a:t>
            </a:r>
          </a:p>
          <a:p>
            <a:pPr marL="800100" lvl="1" indent="-342900">
              <a:buBlip>
                <a:blip r:embed="rId3">
                  <a:extLst>
                    <a:ext uri="{96DAC541-7B7A-43D3-8B79-37D633B846F1}">
                      <asvg:svgBlip xmlns:asvg="http://schemas.microsoft.com/office/drawing/2016/SVG/main" r:embed="rId4"/>
                    </a:ext>
                  </a:extLst>
                </a:blip>
              </a:buBlip>
            </a:pPr>
            <a:r>
              <a:rPr lang="en-US" sz="2400" noProof="0" dirty="0"/>
              <a:t>Required fields</a:t>
            </a:r>
          </a:p>
          <a:p>
            <a:pPr marL="800100" lvl="1" indent="-342900">
              <a:buBlip>
                <a:blip r:embed="rId3">
                  <a:extLst>
                    <a:ext uri="{96DAC541-7B7A-43D3-8B79-37D633B846F1}">
                      <asvg:svgBlip xmlns:asvg="http://schemas.microsoft.com/office/drawing/2016/SVG/main" r:embed="rId4"/>
                    </a:ext>
                  </a:extLst>
                </a:blip>
              </a:buBlip>
            </a:pPr>
            <a:r>
              <a:rPr lang="en-US" sz="2400" noProof="0" dirty="0"/>
              <a:t>Data types</a:t>
            </a:r>
          </a:p>
          <a:p>
            <a:pPr marL="800100" lvl="1" indent="-342900">
              <a:buBlip>
                <a:blip r:embed="rId3">
                  <a:extLst>
                    <a:ext uri="{96DAC541-7B7A-43D3-8B79-37D633B846F1}">
                      <asvg:svgBlip xmlns:asvg="http://schemas.microsoft.com/office/drawing/2016/SVG/main" r:embed="rId4"/>
                    </a:ext>
                  </a:extLst>
                </a:blip>
              </a:buBlip>
            </a:pPr>
            <a:r>
              <a:rPr lang="en-US" sz="2400" noProof="0" dirty="0"/>
              <a:t>Value constraints: min/max</a:t>
            </a:r>
          </a:p>
          <a:p>
            <a:pPr marL="800100" lvl="1" indent="-342900">
              <a:buBlip>
                <a:blip r:embed="rId3">
                  <a:extLst>
                    <a:ext uri="{96DAC541-7B7A-43D3-8B79-37D633B846F1}">
                      <asvg:svgBlip xmlns:asvg="http://schemas.microsoft.com/office/drawing/2016/SVG/main" r:embed="rId4"/>
                    </a:ext>
                  </a:extLst>
                </a:blip>
              </a:buBlip>
            </a:pPr>
            <a:r>
              <a:rPr lang="en-US" sz="2400" noProof="0" dirty="0"/>
              <a:t>Regex (string patterns)</a:t>
            </a:r>
          </a:p>
          <a:p>
            <a:pPr marL="800100" lvl="1" indent="-342900">
              <a:buBlip>
                <a:blip r:embed="rId3">
                  <a:extLst>
                    <a:ext uri="{96DAC541-7B7A-43D3-8B79-37D633B846F1}">
                      <asvg:svgBlip xmlns:asvg="http://schemas.microsoft.com/office/drawing/2016/SVG/main" r:embed="rId4"/>
                    </a:ext>
                  </a:extLst>
                </a:blip>
              </a:buBlip>
            </a:pPr>
            <a:r>
              <a:rPr lang="en-US" sz="2400" noProof="0" dirty="0"/>
              <a:t>Custom validation rules</a:t>
            </a:r>
          </a:p>
          <a:p>
            <a:endParaRPr lang="en-US" sz="2400" noProof="0" dirty="0"/>
          </a:p>
        </p:txBody>
      </p:sp>
      <p:sp>
        <p:nvSpPr>
          <p:cNvPr id="3" name="TextBox 2">
            <a:extLst>
              <a:ext uri="{FF2B5EF4-FFF2-40B4-BE49-F238E27FC236}">
                <a16:creationId xmlns:a16="http://schemas.microsoft.com/office/drawing/2014/main" id="{5F09BF35-FCBC-9A11-5276-FD98F52B5AD9}"/>
              </a:ext>
            </a:extLst>
          </p:cNvPr>
          <p:cNvSpPr txBox="1"/>
          <p:nvPr/>
        </p:nvSpPr>
        <p:spPr>
          <a:xfrm>
            <a:off x="853834" y="3829937"/>
            <a:ext cx="10484331" cy="1415772"/>
          </a:xfrm>
          <a:prstGeom prst="rect">
            <a:avLst/>
          </a:prstGeom>
          <a:solidFill>
            <a:srgbClr val="2E2E2E"/>
          </a:solidFill>
        </p:spPr>
        <p:txBody>
          <a:bodyPr vert="horz" wrap="square" lIns="182880" tIns="91440" rIns="0" bIns="91440" rtlCol="0">
            <a:spAutoFit/>
          </a:bodyPr>
          <a:lstStyle/>
          <a:p>
            <a:pPr algn="l"/>
            <a:r>
              <a:rPr lang="en-US" sz="1600" noProof="0" dirty="0" err="1">
                <a:solidFill>
                  <a:srgbClr val="A6E22E"/>
                </a:solidFill>
                <a:latin typeface="Consolas" panose="020B0609020204030204" pitchFamily="49" charset="0"/>
              </a:rPr>
              <a:t>db.runCommand</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collMod</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“users”</a:t>
            </a:r>
            <a:r>
              <a:rPr lang="en-US" sz="1600" noProof="0" dirty="0">
                <a:solidFill>
                  <a:schemeClr val="bg1"/>
                </a:solidFill>
                <a:latin typeface="Consolas" panose="020B0609020204030204" pitchFamily="49" charset="0"/>
              </a:rPr>
              <a:t>,</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validator</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validationLevel</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“strict”</a:t>
            </a:r>
            <a:r>
              <a:rPr lang="en-US" sz="1600" noProof="0" dirty="0">
                <a:solidFill>
                  <a:schemeClr val="bg1"/>
                </a:solidFill>
                <a:latin typeface="Consolas" panose="020B0609020204030204" pitchFamily="49" charset="0"/>
              </a:rPr>
              <a:t> </a:t>
            </a:r>
            <a:r>
              <a:rPr lang="en-US" sz="1600" noProof="0" dirty="0">
                <a:solidFill>
                  <a:schemeClr val="accent6">
                    <a:lumMod val="75000"/>
                  </a:schemeClr>
                </a:solidFill>
                <a:latin typeface="Consolas" panose="020B0609020204030204" pitchFamily="49" charset="0"/>
              </a:rPr>
              <a:t>// or “moderate”</a:t>
            </a:r>
          </a:p>
          <a:p>
            <a:pPr algn="l"/>
            <a:r>
              <a:rPr lang="en-US" sz="1600" noProof="0" dirty="0">
                <a:solidFill>
                  <a:schemeClr val="bg1"/>
                </a:solidFill>
                <a:latin typeface="Consolas" panose="020B0609020204030204" pitchFamily="49" charset="0"/>
              </a:rPr>
              <a:t>) </a:t>
            </a:r>
            <a:endParaRPr lang="en-US" sz="1600" b="0" kern="12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75522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CA530-8735-7482-CDF8-36318B90CD15}"/>
            </a:ext>
          </a:extLst>
        </p:cNvPr>
        <p:cNvGrpSpPr/>
        <p:nvPr/>
      </p:nvGrpSpPr>
      <p:grpSpPr>
        <a:xfrm>
          <a:off x="0" y="0"/>
          <a:ext cx="0" cy="0"/>
          <a:chOff x="0" y="0"/>
          <a:chExt cx="0" cy="0"/>
        </a:xfrm>
      </p:grpSpPr>
      <p:sp>
        <p:nvSpPr>
          <p:cNvPr id="2055" name="Slide Number Placeholder 2">
            <a:extLst>
              <a:ext uri="{FF2B5EF4-FFF2-40B4-BE49-F238E27FC236}">
                <a16:creationId xmlns:a16="http://schemas.microsoft.com/office/drawing/2014/main" id="{6D33F991-29E5-A7D0-007B-A241CC6E2C74}"/>
              </a:ext>
            </a:extLst>
          </p:cNvPr>
          <p:cNvSpPr>
            <a:spLocks noGrp="1"/>
          </p:cNvSpPr>
          <p:nvPr>
            <p:ph type="sldNum" sz="quarter" idx="12"/>
          </p:nvPr>
        </p:nvSpPr>
        <p:spPr>
          <a:xfrm>
            <a:off x="11188701" y="6411198"/>
            <a:ext cx="684212" cy="230248"/>
          </a:xfrm>
        </p:spPr>
        <p:txBody>
          <a:bodyPr/>
          <a:lstStyle/>
          <a:p>
            <a:pPr>
              <a:spcAft>
                <a:spcPts val="600"/>
              </a:spcAft>
            </a:pPr>
            <a:fld id="{2737C662-D0ED-4587-B264-5C4F0D975D18}" type="slidenum">
              <a:rPr lang="en-US" noProof="0" smtClean="0"/>
              <a:pPr>
                <a:spcAft>
                  <a:spcPts val="600"/>
                </a:spcAft>
              </a:pPr>
              <a:t>9</a:t>
            </a:fld>
            <a:endParaRPr lang="en-US" noProof="0" dirty="0"/>
          </a:p>
        </p:txBody>
      </p:sp>
      <p:sp>
        <p:nvSpPr>
          <p:cNvPr id="21" name="AutoShape 4"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5A6F6693-4AD4-EE2C-DFC9-1A484407D9F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2" name="AutoShape 6" descr="A visually engaging flowchart-style graphic showcasing the process of data security and classification. Starting with 'Data Classification' at the top, leading down to 'Tiered Classification System', 'PII Data Classification', and finally 'Data Encryption'. Each step is connected with lines or arrows. 'Data Classification' is represented by an icon of a document, 'Tiered Classification' as a hierarchy or layers, 'PII Data Classification' as a shield with a key, and 'Data Encryption' as a lock or encryption key. The background is sleek and modern, with glowing highlights to emphasize security and technology.">
            <a:extLst>
              <a:ext uri="{FF2B5EF4-FFF2-40B4-BE49-F238E27FC236}">
                <a16:creationId xmlns:a16="http://schemas.microsoft.com/office/drawing/2014/main" id="{7768A09B-7DBF-0EC7-D6E0-DF43C648959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6AB74B5C-2D02-1E6C-E4E8-F5C2CB78DCAC}"/>
              </a:ext>
            </a:extLst>
          </p:cNvPr>
          <p:cNvSpPr txBox="1">
            <a:spLocks/>
          </p:cNvSpPr>
          <p:nvPr/>
        </p:nvSpPr>
        <p:spPr>
          <a:xfrm>
            <a:off x="255181" y="142002"/>
            <a:ext cx="6999634" cy="465827"/>
          </a:xfrm>
          <a:prstGeom prst="rect">
            <a:avLst/>
          </a:prstGeom>
        </p:spPr>
        <p:txBody>
          <a:bodyPr vert="horz" lIns="0" tIns="0" rIns="0" bIns="0" rtlCol="0" anchor="t">
            <a:noAutofit/>
          </a:bodyPr>
          <a:lstStyle>
            <a:lvl1pPr algn="l" defTabSz="914400" rtl="0" eaLnBrk="1" latinLnBrk="0" hangingPunct="1">
              <a:lnSpc>
                <a:spcPct val="90000"/>
              </a:lnSpc>
              <a:spcBef>
                <a:spcPct val="0"/>
              </a:spcBef>
              <a:buNone/>
              <a:defRPr sz="3600" kern="1200">
                <a:solidFill>
                  <a:schemeClr val="accent1"/>
                </a:solidFill>
                <a:latin typeface="+mj-lt"/>
                <a:ea typeface="+mj-ea"/>
                <a:cs typeface="+mj-cs"/>
              </a:defRPr>
            </a:lvl1pPr>
          </a:lstStyle>
          <a:p>
            <a:pPr lvl="0">
              <a:buSzPts val="1000"/>
            </a:pPr>
            <a:r>
              <a:rPr lang="en-US" b="1" noProof="0" dirty="0"/>
              <a:t>Schema Validation</a:t>
            </a:r>
          </a:p>
        </p:txBody>
      </p:sp>
      <p:sp>
        <p:nvSpPr>
          <p:cNvPr id="3" name="TextBox 2">
            <a:extLst>
              <a:ext uri="{FF2B5EF4-FFF2-40B4-BE49-F238E27FC236}">
                <a16:creationId xmlns:a16="http://schemas.microsoft.com/office/drawing/2014/main" id="{F55F62F5-0419-86C2-D1B8-97FC40573AFE}"/>
              </a:ext>
            </a:extLst>
          </p:cNvPr>
          <p:cNvSpPr txBox="1"/>
          <p:nvPr/>
        </p:nvSpPr>
        <p:spPr>
          <a:xfrm>
            <a:off x="853834" y="614939"/>
            <a:ext cx="10484331" cy="6340197"/>
          </a:xfrm>
          <a:prstGeom prst="rect">
            <a:avLst/>
          </a:prstGeom>
          <a:solidFill>
            <a:srgbClr val="2E2E2E"/>
          </a:solidFill>
        </p:spPr>
        <p:txBody>
          <a:bodyPr vert="horz" wrap="square" lIns="182880" tIns="91440" rIns="0" bIns="91440" rtlCol="0">
            <a:spAutoFit/>
          </a:bodyPr>
          <a:lstStyle/>
          <a:p>
            <a:pPr algn="l"/>
            <a:r>
              <a:rPr lang="en-US" sz="1600" noProof="0" dirty="0" err="1">
                <a:solidFill>
                  <a:srgbClr val="A6E22E"/>
                </a:solidFill>
                <a:latin typeface="Consolas" panose="020B0609020204030204" pitchFamily="49" charset="0"/>
              </a:rPr>
              <a:t>db.createCollection</a:t>
            </a:r>
            <a:r>
              <a:rPr lang="en-US" sz="1600" noProof="0" dirty="0">
                <a:solidFill>
                  <a:schemeClr val="bg1"/>
                </a:solidFill>
                <a:latin typeface="Consolas" panose="020B0609020204030204" pitchFamily="49" charset="0"/>
              </a:rPr>
              <a:t>(</a:t>
            </a:r>
            <a:r>
              <a:rPr lang="en-US" sz="1600" noProof="0" dirty="0">
                <a:solidFill>
                  <a:srgbClr val="00B050"/>
                </a:solidFill>
                <a:latin typeface="Consolas" panose="020B0609020204030204" pitchFamily="49" charset="0"/>
              </a:rPr>
              <a:t>“users”</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validator</a:t>
            </a:r>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a:t>
            </a:r>
            <a:r>
              <a:rPr lang="en-US" sz="1600" noProof="0" dirty="0" err="1">
                <a:solidFill>
                  <a:srgbClr val="FF9933"/>
                </a:solidFill>
                <a:latin typeface="Consolas" panose="020B0609020204030204" pitchFamily="49" charset="0"/>
              </a:rPr>
              <a:t>jsonSchema</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“object”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required</a:t>
            </a:r>
            <a:r>
              <a:rPr lang="en-US" sz="1600" noProof="0" dirty="0">
                <a:solidFill>
                  <a:schemeClr val="bg1"/>
                </a:solidFill>
                <a:latin typeface="Consolas" panose="020B0609020204030204" pitchFamily="49" charset="0"/>
              </a:rPr>
              <a:t>: [ </a:t>
            </a:r>
            <a:r>
              <a:rPr lang="en-US" sz="1600" noProof="0" dirty="0">
                <a:solidFill>
                  <a:srgbClr val="00B050"/>
                </a:solidFill>
                <a:latin typeface="Consolas" panose="020B0609020204030204" pitchFamily="49" charset="0"/>
              </a:rPr>
              <a:t>“name”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“email”</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“age”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properties</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name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”string”</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“Must be a string and is required”</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email</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”string”</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pattern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t>
            </a:r>
            <a:r>
              <a:rPr lang="en-US" sz="1600" noProof="0" dirty="0">
                <a:solidFill>
                  <a:srgbClr val="00B0F0"/>
                </a:solidFill>
                <a:latin typeface="Consolas" panose="020B0609020204030204" pitchFamily="49" charset="0"/>
              </a:rPr>
              <a:t>^.+@.+\..+$</a:t>
            </a:r>
            <a:r>
              <a:rPr lang="en-US" sz="1600" noProof="0" dirty="0">
                <a:solidFill>
                  <a:srgbClr val="00B050"/>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“Must be a valid email format”</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age</a:t>
            </a:r>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r>
              <a:rPr lang="en-US" sz="1600" noProof="0" dirty="0" err="1">
                <a:solidFill>
                  <a:srgbClr val="FF9933"/>
                </a:solidFill>
                <a:latin typeface="Consolas" panose="020B0609020204030204" pitchFamily="49" charset="0"/>
              </a:rPr>
              <a:t>bsonType</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”int”</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minimum</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10</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maximum</a:t>
            </a:r>
            <a:r>
              <a:rPr lang="en-US" sz="1600" noProof="0" dirty="0">
                <a:solidFill>
                  <a:schemeClr val="bg1"/>
                </a:solidFill>
                <a:latin typeface="Consolas" panose="020B0609020204030204" pitchFamily="49" charset="0"/>
              </a:rPr>
              <a:t>: </a:t>
            </a:r>
            <a:r>
              <a:rPr lang="en-US" sz="1600" noProof="0" dirty="0">
                <a:solidFill>
                  <a:srgbClr val="FF0066"/>
                </a:solidFill>
                <a:latin typeface="Consolas" panose="020B0609020204030204" pitchFamily="49" charset="0"/>
              </a:rPr>
              <a:t>100</a:t>
            </a:r>
            <a:r>
              <a:rPr lang="en-US" sz="1600" noProof="0" dirty="0">
                <a:solidFill>
                  <a:schemeClr val="bg1"/>
                </a:solidFill>
                <a:latin typeface="Consolas" panose="020B0609020204030204" pitchFamily="49" charset="0"/>
              </a:rPr>
              <a:t>,</a:t>
            </a:r>
          </a:p>
          <a:p>
            <a:r>
              <a:rPr lang="en-US" sz="1600" noProof="0" dirty="0">
                <a:solidFill>
                  <a:schemeClr val="bg1"/>
                </a:solidFill>
                <a:latin typeface="Consolas" panose="020B0609020204030204" pitchFamily="49" charset="0"/>
              </a:rPr>
              <a:t>					</a:t>
            </a:r>
            <a:r>
              <a:rPr lang="en-US" sz="1600" noProof="0" dirty="0">
                <a:solidFill>
                  <a:srgbClr val="FF9933"/>
                </a:solidFill>
                <a:latin typeface="Consolas" panose="020B0609020204030204" pitchFamily="49" charset="0"/>
              </a:rPr>
              <a:t>description</a:t>
            </a:r>
            <a:r>
              <a:rPr lang="en-US" sz="1600" noProof="0" dirty="0">
                <a:solidFill>
                  <a:schemeClr val="bg1"/>
                </a:solidFill>
                <a:latin typeface="Consolas" panose="020B0609020204030204" pitchFamily="49" charset="0"/>
              </a:rPr>
              <a:t>: </a:t>
            </a:r>
            <a:r>
              <a:rPr lang="en-US" sz="1600" noProof="0" dirty="0">
                <a:solidFill>
                  <a:srgbClr val="00B050"/>
                </a:solidFill>
                <a:latin typeface="Consolas" panose="020B0609020204030204" pitchFamily="49" charset="0"/>
              </a:rPr>
              <a:t>“Age is a int between 10 and 100”</a:t>
            </a:r>
          </a:p>
          <a:p>
            <a:r>
              <a:rPr lang="en-US" sz="1600" noProof="0" dirty="0">
                <a:solidFill>
                  <a:schemeClr val="bg1"/>
                </a:solidFill>
                <a:latin typeface="Consolas" panose="020B0609020204030204" pitchFamily="49" charset="0"/>
              </a:rPr>
              <a:t>				},</a:t>
            </a:r>
          </a:p>
          <a:p>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	</a:t>
            </a:r>
          </a:p>
          <a:p>
            <a:pPr algn="l"/>
            <a:r>
              <a:rPr lang="en-US" sz="1600" noProof="0" dirty="0">
                <a:solidFill>
                  <a:schemeClr val="bg1"/>
                </a:solidFill>
                <a:latin typeface="Consolas" panose="020B0609020204030204" pitchFamily="49" charset="0"/>
              </a:rPr>
              <a:t>	}</a:t>
            </a:r>
          </a:p>
          <a:p>
            <a:pPr algn="l"/>
            <a:r>
              <a:rPr lang="en-US" sz="1600" noProof="0" dirty="0">
                <a:solidFill>
                  <a:schemeClr val="bg1"/>
                </a:solidFill>
                <a:latin typeface="Consolas" panose="020B0609020204030204" pitchFamily="49" charset="0"/>
              </a:rPr>
              <a:t>) </a:t>
            </a:r>
            <a:endParaRPr lang="en-US" sz="1600" b="0" kern="1200" noProof="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415870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SLB White">
  <a:themeElements>
    <a:clrScheme name="SLB White 7-4-23 ">
      <a:dk1>
        <a:srgbClr val="000000"/>
      </a:dk1>
      <a:lt1>
        <a:srgbClr val="FFFFFF"/>
      </a:lt1>
      <a:dk2>
        <a:srgbClr val="32323C"/>
      </a:dk2>
      <a:lt2>
        <a:srgbClr val="DCE1E1"/>
      </a:lt2>
      <a:accent1>
        <a:srgbClr val="0014DC"/>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sm"/>
        </a:ln>
      </a:spPr>
      <a:bodyPr/>
      <a:lstStyle/>
      <a:style>
        <a:lnRef idx="1">
          <a:schemeClr val="accent1"/>
        </a:lnRef>
        <a:fillRef idx="0">
          <a:schemeClr val="accent1"/>
        </a:fillRef>
        <a:effectRef idx="0">
          <a:schemeClr val="accent1"/>
        </a:effectRef>
        <a:fontRef idx="minor">
          <a:schemeClr val="tx1"/>
        </a:fontRef>
      </a:style>
    </a:lnDef>
    <a:txDef>
      <a:spPr/>
      <a:bodyPr vert="horz" wrap="none" lIns="0" tIns="0" rIns="0" bIns="0" rtlCol="0">
        <a:spAutoFit/>
      </a:bodyPr>
      <a:lstStyle>
        <a:defPPr marL="342900" indent="-342900" algn="l">
          <a:buFont typeface="SLB Sans Book" panose="02000503040000020004" pitchFamily="2" charset="0"/>
          <a:buChar char="→"/>
          <a:defRPr sz="2000" b="0" kern="1200">
            <a:solidFill>
              <a:schemeClr val="tx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1E91B6F2-9752-934C-8297-A4AB2A5D53B8}"/>
    </a:ext>
  </a:extLst>
</a:theme>
</file>

<file path=ppt/theme/theme2.xml><?xml version="1.0" encoding="utf-8"?>
<a:theme xmlns:a="http://schemas.openxmlformats.org/drawingml/2006/main" name="SLB Blue">
  <a:themeElements>
    <a:clrScheme name="SLB Blue 7-3-23">
      <a:dk1>
        <a:srgbClr val="000000"/>
      </a:dk1>
      <a:lt1>
        <a:srgbClr val="0014DB"/>
      </a:lt1>
      <a:dk2>
        <a:srgbClr val="32323C"/>
      </a:dk2>
      <a:lt2>
        <a:srgbClr val="DCE1E1"/>
      </a:lt2>
      <a:accent1>
        <a:srgbClr val="FEFFFF"/>
      </a:accent1>
      <a:accent2>
        <a:srgbClr val="00D2DC"/>
      </a:accent2>
      <a:accent3>
        <a:srgbClr val="1E1464"/>
      </a:accent3>
      <a:accent4>
        <a:srgbClr val="6E8CC8"/>
      </a:accent4>
      <a:accent5>
        <a:srgbClr val="AFBEE1"/>
      </a:accent5>
      <a:accent6>
        <a:srgbClr val="AAAAAA"/>
      </a:accent6>
      <a:hlink>
        <a:srgbClr val="00D2DB"/>
      </a:hlink>
      <a:folHlink>
        <a:srgbClr val="00D2DB"/>
      </a:folHlink>
    </a:clrScheme>
    <a:fontScheme name="SLB Sans">
      <a:majorFont>
        <a:latin typeface="SLB Sans Light"/>
        <a:ea typeface=""/>
        <a:cs typeface=""/>
      </a:majorFont>
      <a:minorFont>
        <a:latin typeface="SLB Sans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marL="285750" indent="-285750" algn="ctr">
          <a:buFont typeface="SLB Sans Book" panose="02000503040000020004" pitchFamily="2" charset="0"/>
          <a:buChar char="→"/>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accent1"/>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marL="342900" indent="-342900" algn="l">
          <a:buFont typeface="SLB Sans Book" panose="02000503040000020004" pitchFamily="2" charset="0"/>
          <a:buChar char="→"/>
          <a:defRPr sz="2000" b="0" kern="1200">
            <a:solidFill>
              <a:schemeClr val="accent1"/>
            </a:solidFill>
            <a:latin typeface="SLB Sans Book" panose="02000503040000020004" pitchFamily="2" charset="0"/>
            <a:ea typeface="+mn-ea"/>
            <a:cs typeface="+mn-cs"/>
          </a:defRPr>
        </a:defPPr>
      </a:lstStyle>
    </a:txDef>
  </a:objectDefaults>
  <a:extraClrSchemeLst/>
  <a:extLst>
    <a:ext uri="{05A4C25C-085E-4340-85A3-A5531E510DB2}">
      <thm15:themeFamily xmlns:thm15="http://schemas.microsoft.com/office/thememl/2012/main" name="Presentation5" id="{200A5F31-2506-BF40-B705-611D79BB059E}" vid="{D999016E-E902-FB46-9459-90D2AF07F75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0dc7c756-b2f2-4040-b020-f44afb53fbf9">
      <UserInfo>
        <DisplayName>Mostafa Al-Mallawani</DisplayName>
        <AccountId>140</AccountId>
        <AccountType/>
      </UserInfo>
      <UserInfo>
        <DisplayName>Tammy Price</DisplayName>
        <AccountId>93</AccountId>
        <AccountType/>
      </UserInfo>
      <UserInfo>
        <DisplayName>Brett Walton</DisplayName>
        <AccountId>143</AccountId>
        <AccountType/>
      </UserInfo>
      <UserInfo>
        <DisplayName>Onel Esquivel</DisplayName>
        <AccountId>145</AccountId>
        <AccountType/>
      </UserInfo>
      <UserInfo>
        <DisplayName>Wendy Yun</DisplayName>
        <AccountId>40</AccountId>
        <AccountType/>
      </UserInfo>
      <UserInfo>
        <DisplayName>Justin Jefferson</DisplayName>
        <AccountId>177</AccountId>
        <AccountType/>
      </UserInfo>
      <UserInfo>
        <DisplayName>Jason Adams</DisplayName>
        <AccountId>141</AccountId>
        <AccountType/>
      </UserInfo>
    </SharedWithUsers>
    <TaxCatchAll xmlns="3bfd3c9f-55b4-4322-bb50-41a89459c9a3" xsi:nil="true"/>
    <lcf76f155ced4ddcb4097134ff3c332f xmlns="db1f4d26-6ec2-4faa-aa93-c1dbd34b777a">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338789B9863E41ABB71983EFDB117D" ma:contentTypeVersion="17" ma:contentTypeDescription="Create a new document." ma:contentTypeScope="" ma:versionID="1673537ac02f9e892fa9e4c891574eb4">
  <xsd:schema xmlns:xsd="http://www.w3.org/2001/XMLSchema" xmlns:xs="http://www.w3.org/2001/XMLSchema" xmlns:p="http://schemas.microsoft.com/office/2006/metadata/properties" xmlns:ns2="db1f4d26-6ec2-4faa-aa93-c1dbd34b777a" xmlns:ns3="0dc7c756-b2f2-4040-b020-f44afb53fbf9" xmlns:ns4="3bfd3c9f-55b4-4322-bb50-41a89459c9a3" targetNamespace="http://schemas.microsoft.com/office/2006/metadata/properties" ma:root="true" ma:fieldsID="bf0608bf02416c5a39bc78d780f0ab7e" ns2:_="" ns3:_="" ns4:_="">
    <xsd:import namespace="db1f4d26-6ec2-4faa-aa93-c1dbd34b777a"/>
    <xsd:import namespace="0dc7c756-b2f2-4040-b020-f44afb53fbf9"/>
    <xsd:import namespace="3bfd3c9f-55b4-4322-bb50-41a89459c9a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lcf76f155ced4ddcb4097134ff3c332f" minOccurs="0"/>
                <xsd:element ref="ns4: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1f4d26-6ec2-4faa-aa93-c1dbd34b77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b6ec6bc-766d-4884-930b-9717138bd8c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c7c756-b2f2-4040-b020-f44afb53fbf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fd3c9f-55b4-4322-bb50-41a89459c9a3"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fed08d7b-154b-4dc6-87de-dfe41f820178}" ma:internalName="TaxCatchAll" ma:showField="CatchAllData" ma:web="0dc7c756-b2f2-4040-b020-f44afb53fb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E1CBE9C-F8E5-4908-811F-49D7CB79401A}">
  <ds:schemaRefs>
    <ds:schemaRef ds:uri="http://schemas.microsoft.com/sharepoint/v3/contenttype/forms"/>
  </ds:schemaRefs>
</ds:datastoreItem>
</file>

<file path=customXml/itemProps2.xml><?xml version="1.0" encoding="utf-8"?>
<ds:datastoreItem xmlns:ds="http://schemas.openxmlformats.org/officeDocument/2006/customXml" ds:itemID="{F1E8EFFF-B242-43AF-B85A-5DA4A14C2B85}">
  <ds:schemaRefs>
    <ds:schemaRef ds:uri="http://schemas.microsoft.com/office/2006/metadata/properties"/>
    <ds:schemaRef ds:uri="http://schemas.microsoft.com/office/infopath/2007/PartnerControls"/>
    <ds:schemaRef ds:uri="0dc7c756-b2f2-4040-b020-f44afb53fbf9"/>
    <ds:schemaRef ds:uri="3bfd3c9f-55b4-4322-bb50-41a89459c9a3"/>
    <ds:schemaRef ds:uri="db1f4d26-6ec2-4faa-aa93-c1dbd34b777a"/>
  </ds:schemaRefs>
</ds:datastoreItem>
</file>

<file path=customXml/itemProps3.xml><?xml version="1.0" encoding="utf-8"?>
<ds:datastoreItem xmlns:ds="http://schemas.openxmlformats.org/officeDocument/2006/customXml" ds:itemID="{5D78815D-B0AE-4E9A-BE02-156C28DAF2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1f4d26-6ec2-4faa-aa93-c1dbd34b777a"/>
    <ds:schemaRef ds:uri="0dc7c756-b2f2-4040-b020-f44afb53fbf9"/>
    <ds:schemaRef ds:uri="3bfd3c9f-55b4-4322-bb50-41a89459c9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03e2fe1-4846-4393-8cf2-1bc71a04fd88}" enabled="1" method="Privileged" siteId="{41ff26dc-250f-4b13-8981-739be8610c21}" removed="0"/>
</clbl:labelList>
</file>

<file path=docProps/app.xml><?xml version="1.0" encoding="utf-8"?>
<Properties xmlns="http://schemas.openxmlformats.org/officeDocument/2006/extended-properties" xmlns:vt="http://schemas.openxmlformats.org/officeDocument/2006/docPropsVTypes">
  <Template>Default Theme</Template>
  <TotalTime>2066</TotalTime>
  <Words>2732</Words>
  <Application>Microsoft Office PowerPoint</Application>
  <PresentationFormat>Widescreen</PresentationFormat>
  <Paragraphs>517</Paragraphs>
  <Slides>32</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Arial</vt:lpstr>
      <vt:lpstr>Consolas</vt:lpstr>
      <vt:lpstr>SLB Sans</vt:lpstr>
      <vt:lpstr>SLB Sans Book</vt:lpstr>
      <vt:lpstr>SLB Sans Light</vt:lpstr>
      <vt:lpstr>Symbol</vt:lpstr>
      <vt:lpstr>SLB White</vt:lpstr>
      <vt:lpstr>SLB Blue</vt:lpstr>
      <vt:lpstr>MongoDB – Training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Leite Dias</dc:creator>
  <cp:lastModifiedBy>Christian Leite Dias</cp:lastModifiedBy>
  <cp:revision>11</cp:revision>
  <dcterms:created xsi:type="dcterms:W3CDTF">2025-02-20T20:30:06Z</dcterms:created>
  <dcterms:modified xsi:type="dcterms:W3CDTF">2025-03-17T20:40:15Z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0x0101008E338789B9863E41ABB71983EFDB117D</vt:lpwstr>
  </property>
  <property fmtid="{D5CDD505-2E9C-101B-9397-08002B2CF9AE}" pid="3" name="MediaServiceImageTags">
    <vt:lpwstr/>
  </property>
</Properties>
</file>