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38"/>
  </p:notesMasterIdLst>
  <p:sldIdLst>
    <p:sldId id="362" r:id="rId6"/>
    <p:sldId id="363" r:id="rId7"/>
    <p:sldId id="367" r:id="rId8"/>
    <p:sldId id="381" r:id="rId9"/>
    <p:sldId id="380" r:id="rId10"/>
    <p:sldId id="382" r:id="rId11"/>
    <p:sldId id="368" r:id="rId12"/>
    <p:sldId id="390" r:id="rId13"/>
    <p:sldId id="391" r:id="rId14"/>
    <p:sldId id="392" r:id="rId15"/>
    <p:sldId id="393" r:id="rId16"/>
    <p:sldId id="395" r:id="rId17"/>
    <p:sldId id="396" r:id="rId18"/>
    <p:sldId id="397" r:id="rId19"/>
    <p:sldId id="398" r:id="rId20"/>
    <p:sldId id="399" r:id="rId21"/>
    <p:sldId id="400" r:id="rId22"/>
    <p:sldId id="401" r:id="rId23"/>
    <p:sldId id="413" r:id="rId24"/>
    <p:sldId id="402" r:id="rId25"/>
    <p:sldId id="403" r:id="rId26"/>
    <p:sldId id="414" r:id="rId27"/>
    <p:sldId id="404" r:id="rId28"/>
    <p:sldId id="405" r:id="rId29"/>
    <p:sldId id="406" r:id="rId30"/>
    <p:sldId id="407" r:id="rId31"/>
    <p:sldId id="408" r:id="rId32"/>
    <p:sldId id="409" r:id="rId33"/>
    <p:sldId id="410" r:id="rId34"/>
    <p:sldId id="411" r:id="rId35"/>
    <p:sldId id="412" r:id="rId36"/>
    <p:sldId id="3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DCD"/>
    <a:srgbClr val="FF0066"/>
    <a:srgbClr val="FF9933"/>
    <a:srgbClr val="FF85FF"/>
    <a:srgbClr val="A6E22E"/>
    <a:srgbClr val="2E2E2E"/>
    <a:srgbClr val="8B4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5"/>
    <p:restoredTop sz="69855" autoAdjust="0"/>
  </p:normalViewPr>
  <p:slideViewPr>
    <p:cSldViewPr snapToGrid="0">
      <p:cViewPr varScale="1">
        <p:scale>
          <a:sx n="77" d="100"/>
          <a:sy n="77" d="100"/>
        </p:scale>
        <p:origin x="1938" y="90"/>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1BEEC-AE89-4BF3-B1DD-E5E66C71E228}"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ECD69960-71EB-466A-B938-15F1EB95978E}">
      <dgm:prSet phldrT="[Text]" custT="1"/>
      <dgm:spPr/>
      <dgm:t>
        <a:bodyPr/>
        <a:lstStyle/>
        <a:p>
          <a:r>
            <a:rPr lang="en-US" sz="3600" b="1" noProof="0" dirty="0"/>
            <a:t>Schema Validation</a:t>
          </a:r>
          <a:endParaRPr lang="en-US" sz="3600" noProof="0" dirty="0"/>
        </a:p>
      </dgm:t>
    </dgm:pt>
    <dgm:pt modelId="{FF0E26A8-991F-4984-8183-5C2387954D8A}" type="parTrans" cxnId="{042AB67D-F2B8-49C7-9AFC-5E611138D7AF}">
      <dgm:prSet/>
      <dgm:spPr/>
      <dgm:t>
        <a:bodyPr/>
        <a:lstStyle/>
        <a:p>
          <a:endParaRPr lang="en-US" sz="3600"/>
        </a:p>
      </dgm:t>
    </dgm:pt>
    <dgm:pt modelId="{C992C319-00C1-4148-8707-F9EAA8E7DC41}" type="sibTrans" cxnId="{042AB67D-F2B8-49C7-9AFC-5E611138D7AF}">
      <dgm:prSet/>
      <dgm:spPr/>
      <dgm:t>
        <a:bodyPr/>
        <a:lstStyle/>
        <a:p>
          <a:endParaRPr lang="en-US" sz="3600"/>
        </a:p>
      </dgm:t>
    </dgm:pt>
    <dgm:pt modelId="{FA021C3D-4E70-42EC-931C-4B588563F6B9}">
      <dgm:prSet phldrT="[Text]" custT="1"/>
      <dgm:spPr/>
      <dgm:t>
        <a:bodyPr/>
        <a:lstStyle/>
        <a:p>
          <a:pPr>
            <a:buSzPts val="1000"/>
            <a:buFont typeface="Symbol" panose="05050102010706020507" pitchFamily="18" charset="2"/>
            <a:buChar char=""/>
          </a:pPr>
          <a:r>
            <a:rPr lang="en-US" sz="3600" b="1" noProof="0" dirty="0"/>
            <a:t>Data Modeling</a:t>
          </a:r>
          <a:endParaRPr lang="en-US" sz="3600" noProof="0" dirty="0"/>
        </a:p>
      </dgm:t>
    </dgm:pt>
    <dgm:pt modelId="{2529432C-1C3D-4FFC-B4FE-EBFF73E27C68}" type="parTrans" cxnId="{28D571EE-4140-45C3-8F21-344E9ACFFF75}">
      <dgm:prSet/>
      <dgm:spPr/>
      <dgm:t>
        <a:bodyPr/>
        <a:lstStyle/>
        <a:p>
          <a:endParaRPr lang="en-US" sz="3600"/>
        </a:p>
      </dgm:t>
    </dgm:pt>
    <dgm:pt modelId="{0DD7CA64-A468-414C-AAE6-A54AEE727552}" type="sibTrans" cxnId="{28D571EE-4140-45C3-8F21-344E9ACFFF75}">
      <dgm:prSet/>
      <dgm:spPr/>
      <dgm:t>
        <a:bodyPr/>
        <a:lstStyle/>
        <a:p>
          <a:endParaRPr lang="en-US" sz="3600"/>
        </a:p>
      </dgm:t>
    </dgm:pt>
    <dgm:pt modelId="{1C8085C3-21F4-154C-A6C2-3A1515877E99}">
      <dgm:prSet custT="1"/>
      <dgm:spPr/>
      <dgm:t>
        <a:bodyPr/>
        <a:lstStyle/>
        <a:p>
          <a:r>
            <a:rPr lang="en-US" sz="3600" noProof="0" dirty="0"/>
            <a:t>Setting up MongoDB in C# </a:t>
          </a:r>
        </a:p>
      </dgm:t>
    </dgm:pt>
    <dgm:pt modelId="{961F1C53-42BF-204E-8961-5760364AEBDA}" type="parTrans" cxnId="{B1DBFA07-FE43-3646-ADC7-9D59C80E95C0}">
      <dgm:prSet/>
      <dgm:spPr/>
      <dgm:t>
        <a:bodyPr/>
        <a:lstStyle/>
        <a:p>
          <a:endParaRPr lang="pt-BR" sz="3600"/>
        </a:p>
      </dgm:t>
    </dgm:pt>
    <dgm:pt modelId="{8AB6DCBA-7BE5-8A4C-8DA2-AF4A66EA5719}" type="sibTrans" cxnId="{B1DBFA07-FE43-3646-ADC7-9D59C80E95C0}">
      <dgm:prSet/>
      <dgm:spPr/>
      <dgm:t>
        <a:bodyPr/>
        <a:lstStyle/>
        <a:p>
          <a:endParaRPr lang="pt-BR" sz="3600"/>
        </a:p>
      </dgm:t>
    </dgm:pt>
    <dgm:pt modelId="{C6DBF483-7B85-CE49-ACC4-BA8266EA3F38}">
      <dgm:prSet custT="1"/>
      <dgm:spPr/>
      <dgm:t>
        <a:bodyPr/>
        <a:lstStyle/>
        <a:p>
          <a:r>
            <a:rPr lang="en-US" sz="3600" b="1" noProof="0" dirty="0"/>
            <a:t>Working with Documents in C#</a:t>
          </a:r>
          <a:endParaRPr lang="en-US" sz="3600" noProof="0" dirty="0"/>
        </a:p>
      </dgm:t>
    </dgm:pt>
    <dgm:pt modelId="{89E6B8CF-5208-3949-AAA0-E738ECD1CB1C}" type="parTrans" cxnId="{AA0A47F9-C39F-224C-99D8-950FA90C46EB}">
      <dgm:prSet/>
      <dgm:spPr/>
      <dgm:t>
        <a:bodyPr/>
        <a:lstStyle/>
        <a:p>
          <a:endParaRPr lang="pt-BR" sz="3600"/>
        </a:p>
      </dgm:t>
    </dgm:pt>
    <dgm:pt modelId="{2901C7BD-FFC6-7847-AB1B-E51B5287FA42}" type="sibTrans" cxnId="{AA0A47F9-C39F-224C-99D8-950FA90C46EB}">
      <dgm:prSet/>
      <dgm:spPr/>
      <dgm:t>
        <a:bodyPr/>
        <a:lstStyle/>
        <a:p>
          <a:endParaRPr lang="pt-BR" sz="3600"/>
        </a:p>
      </dgm:t>
    </dgm:pt>
    <dgm:pt modelId="{19FA1CCF-A15B-0D42-8D6B-6F7925C7A0B4}">
      <dgm:prSet custT="1"/>
      <dgm:spPr/>
      <dgm:t>
        <a:bodyPr/>
        <a:lstStyle/>
        <a:p>
          <a:r>
            <a:rPr lang="en-US" sz="3600" noProof="0" dirty="0"/>
            <a:t>CRUD Operations in C#</a:t>
          </a:r>
        </a:p>
      </dgm:t>
    </dgm:pt>
    <dgm:pt modelId="{9E5D0038-33C8-E84B-8D79-8771C7336DC5}" type="parTrans" cxnId="{01EE8EA0-96A8-F64B-BB90-1697F7458A8D}">
      <dgm:prSet/>
      <dgm:spPr/>
      <dgm:t>
        <a:bodyPr/>
        <a:lstStyle/>
        <a:p>
          <a:endParaRPr lang="pt-BR" sz="3600"/>
        </a:p>
      </dgm:t>
    </dgm:pt>
    <dgm:pt modelId="{B7CC1C81-A009-6F45-9562-9DBAC2468797}" type="sibTrans" cxnId="{01EE8EA0-96A8-F64B-BB90-1697F7458A8D}">
      <dgm:prSet/>
      <dgm:spPr/>
      <dgm:t>
        <a:bodyPr/>
        <a:lstStyle/>
        <a:p>
          <a:endParaRPr lang="pt-BR" sz="3600"/>
        </a:p>
      </dgm:t>
    </dgm:pt>
    <dgm:pt modelId="{EF73A5E0-24F4-E64B-865B-89C56AD51067}">
      <dgm:prSet custT="1"/>
      <dgm:spPr/>
      <dgm:t>
        <a:bodyPr/>
        <a:lstStyle/>
        <a:p>
          <a:r>
            <a:rPr lang="en-US" sz="3600" noProof="0" dirty="0"/>
            <a:t>Aggregation and Transaction in C#</a:t>
          </a:r>
        </a:p>
      </dgm:t>
    </dgm:pt>
    <dgm:pt modelId="{3C0CF7E9-E5E6-A347-8871-73AD7C981DA3}" type="parTrans" cxnId="{1BCDD4BE-EC16-DF47-A7E8-10A05299634A}">
      <dgm:prSet/>
      <dgm:spPr/>
      <dgm:t>
        <a:bodyPr/>
        <a:lstStyle/>
        <a:p>
          <a:endParaRPr lang="pt-BR" sz="3600"/>
        </a:p>
      </dgm:t>
    </dgm:pt>
    <dgm:pt modelId="{AB34EDD3-BB0D-0E4C-A45C-BD78E9714900}" type="sibTrans" cxnId="{1BCDD4BE-EC16-DF47-A7E8-10A05299634A}">
      <dgm:prSet/>
      <dgm:spPr/>
      <dgm:t>
        <a:bodyPr/>
        <a:lstStyle/>
        <a:p>
          <a:endParaRPr lang="pt-BR" sz="3600"/>
        </a:p>
      </dgm:t>
    </dgm:pt>
    <dgm:pt modelId="{25293FD2-E606-C444-81F8-1B0C9EBB1969}">
      <dgm:prSet custT="1"/>
      <dgm:spPr/>
      <dgm:t>
        <a:bodyPr/>
        <a:lstStyle/>
        <a:p>
          <a:r>
            <a:rPr lang="en-US" sz="3600" noProof="0" dirty="0"/>
            <a:t>Indexing and Logging in C#</a:t>
          </a:r>
        </a:p>
      </dgm:t>
    </dgm:pt>
    <dgm:pt modelId="{5694EA73-9D32-F644-98FC-8447173A5358}" type="parTrans" cxnId="{63572FD5-7E93-8E49-BD82-86BFC5C6913B}">
      <dgm:prSet/>
      <dgm:spPr/>
      <dgm:t>
        <a:bodyPr/>
        <a:lstStyle/>
        <a:p>
          <a:endParaRPr lang="pt-BR" sz="3600"/>
        </a:p>
      </dgm:t>
    </dgm:pt>
    <dgm:pt modelId="{3A08B625-FFEF-C146-9561-A4A37D7118FF}" type="sibTrans" cxnId="{63572FD5-7E93-8E49-BD82-86BFC5C6913B}">
      <dgm:prSet/>
      <dgm:spPr/>
      <dgm:t>
        <a:bodyPr/>
        <a:lstStyle/>
        <a:p>
          <a:endParaRPr lang="pt-BR" sz="3600"/>
        </a:p>
      </dgm:t>
    </dgm:pt>
    <dgm:pt modelId="{553615BC-74D8-4488-BD2B-5030E3BC9BFD}" type="pres">
      <dgm:prSet presAssocID="{8CD1BEEC-AE89-4BF3-B1DD-E5E66C71E228}" presName="linear" presStyleCnt="0">
        <dgm:presLayoutVars>
          <dgm:animLvl val="lvl"/>
          <dgm:resizeHandles val="exact"/>
        </dgm:presLayoutVars>
      </dgm:prSet>
      <dgm:spPr/>
    </dgm:pt>
    <dgm:pt modelId="{CA8CEF85-C71B-422A-A8E6-4671C7AA0D32}" type="pres">
      <dgm:prSet presAssocID="{FA021C3D-4E70-42EC-931C-4B588563F6B9}" presName="parentText" presStyleLbl="node1" presStyleIdx="0" presStyleCnt="7">
        <dgm:presLayoutVars>
          <dgm:chMax val="0"/>
          <dgm:bulletEnabled val="1"/>
        </dgm:presLayoutVars>
      </dgm:prSet>
      <dgm:spPr/>
    </dgm:pt>
    <dgm:pt modelId="{022EA127-00D7-4FAA-97C1-E881E961D9C4}" type="pres">
      <dgm:prSet presAssocID="{0DD7CA64-A468-414C-AAE6-A54AEE727552}" presName="spacer" presStyleCnt="0"/>
      <dgm:spPr/>
    </dgm:pt>
    <dgm:pt modelId="{2E0C364B-27E8-491F-B9ED-494D988ABB35}" type="pres">
      <dgm:prSet presAssocID="{ECD69960-71EB-466A-B938-15F1EB95978E}" presName="parentText" presStyleLbl="node1" presStyleIdx="1" presStyleCnt="7">
        <dgm:presLayoutVars>
          <dgm:chMax val="0"/>
          <dgm:bulletEnabled val="1"/>
        </dgm:presLayoutVars>
      </dgm:prSet>
      <dgm:spPr/>
    </dgm:pt>
    <dgm:pt modelId="{28CCC591-F8ED-ED4B-8326-4B7CF30FBC72}" type="pres">
      <dgm:prSet presAssocID="{C992C319-00C1-4148-8707-F9EAA8E7DC41}" presName="spacer" presStyleCnt="0"/>
      <dgm:spPr/>
    </dgm:pt>
    <dgm:pt modelId="{C8237D5F-456A-F44A-B4CA-5DA13C7510D2}" type="pres">
      <dgm:prSet presAssocID="{1C8085C3-21F4-154C-A6C2-3A1515877E99}" presName="parentText" presStyleLbl="node1" presStyleIdx="2" presStyleCnt="7">
        <dgm:presLayoutVars>
          <dgm:chMax val="0"/>
          <dgm:bulletEnabled val="1"/>
        </dgm:presLayoutVars>
      </dgm:prSet>
      <dgm:spPr/>
    </dgm:pt>
    <dgm:pt modelId="{3B72FBD5-7BBD-7949-B7CA-5C5277EEE688}" type="pres">
      <dgm:prSet presAssocID="{8AB6DCBA-7BE5-8A4C-8DA2-AF4A66EA5719}" presName="spacer" presStyleCnt="0"/>
      <dgm:spPr/>
    </dgm:pt>
    <dgm:pt modelId="{2FE05D27-4032-AD44-84CC-D268A2D6E936}" type="pres">
      <dgm:prSet presAssocID="{C6DBF483-7B85-CE49-ACC4-BA8266EA3F38}" presName="parentText" presStyleLbl="node1" presStyleIdx="3" presStyleCnt="7">
        <dgm:presLayoutVars>
          <dgm:chMax val="0"/>
          <dgm:bulletEnabled val="1"/>
        </dgm:presLayoutVars>
      </dgm:prSet>
      <dgm:spPr/>
    </dgm:pt>
    <dgm:pt modelId="{D66DDCD5-8449-A448-A0AC-F2353600122E}" type="pres">
      <dgm:prSet presAssocID="{2901C7BD-FFC6-7847-AB1B-E51B5287FA42}" presName="spacer" presStyleCnt="0"/>
      <dgm:spPr/>
    </dgm:pt>
    <dgm:pt modelId="{0328A065-A4BA-4442-9738-2424D81915BB}" type="pres">
      <dgm:prSet presAssocID="{19FA1CCF-A15B-0D42-8D6B-6F7925C7A0B4}" presName="parentText" presStyleLbl="node1" presStyleIdx="4" presStyleCnt="7">
        <dgm:presLayoutVars>
          <dgm:chMax val="0"/>
          <dgm:bulletEnabled val="1"/>
        </dgm:presLayoutVars>
      </dgm:prSet>
      <dgm:spPr/>
    </dgm:pt>
    <dgm:pt modelId="{FE28D307-618B-494F-AF5F-5252D3CE4FF9}" type="pres">
      <dgm:prSet presAssocID="{B7CC1C81-A009-6F45-9562-9DBAC2468797}" presName="spacer" presStyleCnt="0"/>
      <dgm:spPr/>
    </dgm:pt>
    <dgm:pt modelId="{5CD5CC04-5F84-6044-B422-AD757869AA1E}" type="pres">
      <dgm:prSet presAssocID="{EF73A5E0-24F4-E64B-865B-89C56AD51067}" presName="parentText" presStyleLbl="node1" presStyleIdx="5" presStyleCnt="7">
        <dgm:presLayoutVars>
          <dgm:chMax val="0"/>
          <dgm:bulletEnabled val="1"/>
        </dgm:presLayoutVars>
      </dgm:prSet>
      <dgm:spPr/>
    </dgm:pt>
    <dgm:pt modelId="{92FB62E9-9D4C-1F43-A7D2-81080BE1B6D1}" type="pres">
      <dgm:prSet presAssocID="{AB34EDD3-BB0D-0E4C-A45C-BD78E9714900}" presName="spacer" presStyleCnt="0"/>
      <dgm:spPr/>
    </dgm:pt>
    <dgm:pt modelId="{EA4E771B-6BBF-7540-B06D-CBAA1FE8C5D8}" type="pres">
      <dgm:prSet presAssocID="{25293FD2-E606-C444-81F8-1B0C9EBB1969}" presName="parentText" presStyleLbl="node1" presStyleIdx="6" presStyleCnt="7">
        <dgm:presLayoutVars>
          <dgm:chMax val="0"/>
          <dgm:bulletEnabled val="1"/>
        </dgm:presLayoutVars>
      </dgm:prSet>
      <dgm:spPr/>
    </dgm:pt>
  </dgm:ptLst>
  <dgm:cxnLst>
    <dgm:cxn modelId="{DD7D4505-F233-684F-B465-8016E6F45CCC}" type="presOf" srcId="{1C8085C3-21F4-154C-A6C2-3A1515877E99}" destId="{C8237D5F-456A-F44A-B4CA-5DA13C7510D2}" srcOrd="0" destOrd="0" presId="urn:microsoft.com/office/officeart/2005/8/layout/vList2"/>
    <dgm:cxn modelId="{B1DBFA07-FE43-3646-ADC7-9D59C80E95C0}" srcId="{8CD1BEEC-AE89-4BF3-B1DD-E5E66C71E228}" destId="{1C8085C3-21F4-154C-A6C2-3A1515877E99}" srcOrd="2" destOrd="0" parTransId="{961F1C53-42BF-204E-8961-5760364AEBDA}" sibTransId="{8AB6DCBA-7BE5-8A4C-8DA2-AF4A66EA5719}"/>
    <dgm:cxn modelId="{BD945A32-F302-B44A-A391-10B18ECAC030}" type="presOf" srcId="{19FA1CCF-A15B-0D42-8D6B-6F7925C7A0B4}" destId="{0328A065-A4BA-4442-9738-2424D81915BB}" srcOrd="0" destOrd="0" presId="urn:microsoft.com/office/officeart/2005/8/layout/vList2"/>
    <dgm:cxn modelId="{F0996643-7E0B-49AD-A63A-EF7F8A397E59}" type="presOf" srcId="{ECD69960-71EB-466A-B938-15F1EB95978E}" destId="{2E0C364B-27E8-491F-B9ED-494D988ABB35}" srcOrd="0" destOrd="0" presId="urn:microsoft.com/office/officeart/2005/8/layout/vList2"/>
    <dgm:cxn modelId="{042AB67D-F2B8-49C7-9AFC-5E611138D7AF}" srcId="{8CD1BEEC-AE89-4BF3-B1DD-E5E66C71E228}" destId="{ECD69960-71EB-466A-B938-15F1EB95978E}" srcOrd="1" destOrd="0" parTransId="{FF0E26A8-991F-4984-8183-5C2387954D8A}" sibTransId="{C992C319-00C1-4148-8707-F9EAA8E7DC41}"/>
    <dgm:cxn modelId="{C1194080-4FA3-4906-B563-CA2C0EE6C66D}" type="presOf" srcId="{FA021C3D-4E70-42EC-931C-4B588563F6B9}" destId="{CA8CEF85-C71B-422A-A8E6-4671C7AA0D32}" srcOrd="0" destOrd="0" presId="urn:microsoft.com/office/officeart/2005/8/layout/vList2"/>
    <dgm:cxn modelId="{89D39E82-54AA-4325-9FB6-C01CFDBED204}" type="presOf" srcId="{8CD1BEEC-AE89-4BF3-B1DD-E5E66C71E228}" destId="{553615BC-74D8-4488-BD2B-5030E3BC9BFD}" srcOrd="0" destOrd="0" presId="urn:microsoft.com/office/officeart/2005/8/layout/vList2"/>
    <dgm:cxn modelId="{01EE8EA0-96A8-F64B-BB90-1697F7458A8D}" srcId="{8CD1BEEC-AE89-4BF3-B1DD-E5E66C71E228}" destId="{19FA1CCF-A15B-0D42-8D6B-6F7925C7A0B4}" srcOrd="4" destOrd="0" parTransId="{9E5D0038-33C8-E84B-8D79-8771C7336DC5}" sibTransId="{B7CC1C81-A009-6F45-9562-9DBAC2468797}"/>
    <dgm:cxn modelId="{5F9132AC-CFF3-2C43-A473-52F0F967FB07}" type="presOf" srcId="{EF73A5E0-24F4-E64B-865B-89C56AD51067}" destId="{5CD5CC04-5F84-6044-B422-AD757869AA1E}" srcOrd="0" destOrd="0" presId="urn:microsoft.com/office/officeart/2005/8/layout/vList2"/>
    <dgm:cxn modelId="{1BCDD4BE-EC16-DF47-A7E8-10A05299634A}" srcId="{8CD1BEEC-AE89-4BF3-B1DD-E5E66C71E228}" destId="{EF73A5E0-24F4-E64B-865B-89C56AD51067}" srcOrd="5" destOrd="0" parTransId="{3C0CF7E9-E5E6-A347-8871-73AD7C981DA3}" sibTransId="{AB34EDD3-BB0D-0E4C-A45C-BD78E9714900}"/>
    <dgm:cxn modelId="{F9462ACB-5E4A-7141-BEA8-D5B71451AC61}" type="presOf" srcId="{C6DBF483-7B85-CE49-ACC4-BA8266EA3F38}" destId="{2FE05D27-4032-AD44-84CC-D268A2D6E936}" srcOrd="0" destOrd="0" presId="urn:microsoft.com/office/officeart/2005/8/layout/vList2"/>
    <dgm:cxn modelId="{63572FD5-7E93-8E49-BD82-86BFC5C6913B}" srcId="{8CD1BEEC-AE89-4BF3-B1DD-E5E66C71E228}" destId="{25293FD2-E606-C444-81F8-1B0C9EBB1969}" srcOrd="6" destOrd="0" parTransId="{5694EA73-9D32-F644-98FC-8447173A5358}" sibTransId="{3A08B625-FFEF-C146-9561-A4A37D7118FF}"/>
    <dgm:cxn modelId="{28D571EE-4140-45C3-8F21-344E9ACFFF75}" srcId="{8CD1BEEC-AE89-4BF3-B1DD-E5E66C71E228}" destId="{FA021C3D-4E70-42EC-931C-4B588563F6B9}" srcOrd="0" destOrd="0" parTransId="{2529432C-1C3D-4FFC-B4FE-EBFF73E27C68}" sibTransId="{0DD7CA64-A468-414C-AAE6-A54AEE727552}"/>
    <dgm:cxn modelId="{D8F39EF8-7FA7-F04E-B361-CAB15D90ADEA}" type="presOf" srcId="{25293FD2-E606-C444-81F8-1B0C9EBB1969}" destId="{EA4E771B-6BBF-7540-B06D-CBAA1FE8C5D8}" srcOrd="0" destOrd="0" presId="urn:microsoft.com/office/officeart/2005/8/layout/vList2"/>
    <dgm:cxn modelId="{AA0A47F9-C39F-224C-99D8-950FA90C46EB}" srcId="{8CD1BEEC-AE89-4BF3-B1DD-E5E66C71E228}" destId="{C6DBF483-7B85-CE49-ACC4-BA8266EA3F38}" srcOrd="3" destOrd="0" parTransId="{89E6B8CF-5208-3949-AAA0-E738ECD1CB1C}" sibTransId="{2901C7BD-FFC6-7847-AB1B-E51B5287FA42}"/>
    <dgm:cxn modelId="{C530894F-DA4A-40B3-8ADA-880BFDF7DB75}" type="presParOf" srcId="{553615BC-74D8-4488-BD2B-5030E3BC9BFD}" destId="{CA8CEF85-C71B-422A-A8E6-4671C7AA0D32}" srcOrd="0" destOrd="0" presId="urn:microsoft.com/office/officeart/2005/8/layout/vList2"/>
    <dgm:cxn modelId="{D4CA81C2-F102-4558-85A8-0C4BC4A910A4}" type="presParOf" srcId="{553615BC-74D8-4488-BD2B-5030E3BC9BFD}" destId="{022EA127-00D7-4FAA-97C1-E881E961D9C4}" srcOrd="1" destOrd="0" presId="urn:microsoft.com/office/officeart/2005/8/layout/vList2"/>
    <dgm:cxn modelId="{866EA408-1D97-43D6-8142-5365D88F5C89}" type="presParOf" srcId="{553615BC-74D8-4488-BD2B-5030E3BC9BFD}" destId="{2E0C364B-27E8-491F-B9ED-494D988ABB35}" srcOrd="2" destOrd="0" presId="urn:microsoft.com/office/officeart/2005/8/layout/vList2"/>
    <dgm:cxn modelId="{27CA4AC3-221A-E140-A341-629F12764999}" type="presParOf" srcId="{553615BC-74D8-4488-BD2B-5030E3BC9BFD}" destId="{28CCC591-F8ED-ED4B-8326-4B7CF30FBC72}" srcOrd="3" destOrd="0" presId="urn:microsoft.com/office/officeart/2005/8/layout/vList2"/>
    <dgm:cxn modelId="{94261B77-5B35-3643-980D-7D8FAFA77FAA}" type="presParOf" srcId="{553615BC-74D8-4488-BD2B-5030E3BC9BFD}" destId="{C8237D5F-456A-F44A-B4CA-5DA13C7510D2}" srcOrd="4" destOrd="0" presId="urn:microsoft.com/office/officeart/2005/8/layout/vList2"/>
    <dgm:cxn modelId="{EF02D390-C231-A442-AC59-339481C388FE}" type="presParOf" srcId="{553615BC-74D8-4488-BD2B-5030E3BC9BFD}" destId="{3B72FBD5-7BBD-7949-B7CA-5C5277EEE688}" srcOrd="5" destOrd="0" presId="urn:microsoft.com/office/officeart/2005/8/layout/vList2"/>
    <dgm:cxn modelId="{39E06A9F-7939-7C40-9231-E7EA893BEA01}" type="presParOf" srcId="{553615BC-74D8-4488-BD2B-5030E3BC9BFD}" destId="{2FE05D27-4032-AD44-84CC-D268A2D6E936}" srcOrd="6" destOrd="0" presId="urn:microsoft.com/office/officeart/2005/8/layout/vList2"/>
    <dgm:cxn modelId="{FEC27ED4-844A-7248-A82B-0DCA67F36F2B}" type="presParOf" srcId="{553615BC-74D8-4488-BD2B-5030E3BC9BFD}" destId="{D66DDCD5-8449-A448-A0AC-F2353600122E}" srcOrd="7" destOrd="0" presId="urn:microsoft.com/office/officeart/2005/8/layout/vList2"/>
    <dgm:cxn modelId="{8230147D-A135-3F4C-B168-1D16B15E25E8}" type="presParOf" srcId="{553615BC-74D8-4488-BD2B-5030E3BC9BFD}" destId="{0328A065-A4BA-4442-9738-2424D81915BB}" srcOrd="8" destOrd="0" presId="urn:microsoft.com/office/officeart/2005/8/layout/vList2"/>
    <dgm:cxn modelId="{844F90C2-6FE4-8046-89E9-D615E9A42E4D}" type="presParOf" srcId="{553615BC-74D8-4488-BD2B-5030E3BC9BFD}" destId="{FE28D307-618B-494F-AF5F-5252D3CE4FF9}" srcOrd="9" destOrd="0" presId="urn:microsoft.com/office/officeart/2005/8/layout/vList2"/>
    <dgm:cxn modelId="{5F326653-FB67-B049-86C2-E3C546420D14}" type="presParOf" srcId="{553615BC-74D8-4488-BD2B-5030E3BC9BFD}" destId="{5CD5CC04-5F84-6044-B422-AD757869AA1E}" srcOrd="10" destOrd="0" presId="urn:microsoft.com/office/officeart/2005/8/layout/vList2"/>
    <dgm:cxn modelId="{A9F8FC6B-981B-F742-92F3-756A197A1E35}" type="presParOf" srcId="{553615BC-74D8-4488-BD2B-5030E3BC9BFD}" destId="{92FB62E9-9D4C-1F43-A7D2-81080BE1B6D1}" srcOrd="11" destOrd="0" presId="urn:microsoft.com/office/officeart/2005/8/layout/vList2"/>
    <dgm:cxn modelId="{8FD5BADD-3E83-9F4B-BA03-55C1F1D91ACC}" type="presParOf" srcId="{553615BC-74D8-4488-BD2B-5030E3BC9BFD}" destId="{EA4E771B-6BBF-7540-B06D-CBAA1FE8C5D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CEF85-C71B-422A-A8E6-4671C7AA0D32}">
      <dsp:nvSpPr>
        <dsp:cNvPr id="0" name=""/>
        <dsp:cNvSpPr/>
      </dsp:nvSpPr>
      <dsp:spPr>
        <a:xfrm>
          <a:off x="0" y="870"/>
          <a:ext cx="8128000" cy="80119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SzPts val="1000"/>
            <a:buFont typeface="Symbol" panose="05050102010706020507" pitchFamily="18" charset="2"/>
            <a:buNone/>
          </a:pPr>
          <a:r>
            <a:rPr lang="en-US" sz="3600" b="1" kern="1200" noProof="0" dirty="0"/>
            <a:t>Data Modeling</a:t>
          </a:r>
          <a:endParaRPr lang="en-US" sz="3600" kern="1200" noProof="0" dirty="0"/>
        </a:p>
      </dsp:txBody>
      <dsp:txXfrm>
        <a:off x="39111" y="39981"/>
        <a:ext cx="8049778" cy="722976"/>
      </dsp:txXfrm>
    </dsp:sp>
    <dsp:sp modelId="{2E0C364B-27E8-491F-B9ED-494D988ABB35}">
      <dsp:nvSpPr>
        <dsp:cNvPr id="0" name=""/>
        <dsp:cNvSpPr/>
      </dsp:nvSpPr>
      <dsp:spPr>
        <a:xfrm>
          <a:off x="0" y="814711"/>
          <a:ext cx="8128000" cy="801198"/>
        </a:xfrm>
        <a:prstGeom prst="roundRect">
          <a:avLst/>
        </a:prstGeom>
        <a:gradFill rotWithShape="0">
          <a:gsLst>
            <a:gs pos="0">
              <a:schemeClr val="accent4">
                <a:hueOff val="19987"/>
                <a:satOff val="76"/>
                <a:lumOff val="2941"/>
                <a:alphaOff val="0"/>
                <a:satMod val="103000"/>
                <a:lumMod val="102000"/>
                <a:tint val="94000"/>
              </a:schemeClr>
            </a:gs>
            <a:gs pos="50000">
              <a:schemeClr val="accent4">
                <a:hueOff val="19987"/>
                <a:satOff val="76"/>
                <a:lumOff val="2941"/>
                <a:alphaOff val="0"/>
                <a:satMod val="110000"/>
                <a:lumMod val="100000"/>
                <a:shade val="100000"/>
              </a:schemeClr>
            </a:gs>
            <a:gs pos="100000">
              <a:schemeClr val="accent4">
                <a:hueOff val="19987"/>
                <a:satOff val="76"/>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noProof="0" dirty="0"/>
            <a:t>Schema Validation</a:t>
          </a:r>
          <a:endParaRPr lang="en-US" sz="3600" kern="1200" noProof="0" dirty="0"/>
        </a:p>
      </dsp:txBody>
      <dsp:txXfrm>
        <a:off x="39111" y="853822"/>
        <a:ext cx="8049778" cy="722976"/>
      </dsp:txXfrm>
    </dsp:sp>
    <dsp:sp modelId="{C8237D5F-456A-F44A-B4CA-5DA13C7510D2}">
      <dsp:nvSpPr>
        <dsp:cNvPr id="0" name=""/>
        <dsp:cNvSpPr/>
      </dsp:nvSpPr>
      <dsp:spPr>
        <a:xfrm>
          <a:off x="0" y="1628551"/>
          <a:ext cx="8128000" cy="801198"/>
        </a:xfrm>
        <a:prstGeom prst="roundRect">
          <a:avLst/>
        </a:prstGeom>
        <a:gradFill rotWithShape="0">
          <a:gsLst>
            <a:gs pos="0">
              <a:schemeClr val="accent4">
                <a:hueOff val="39974"/>
                <a:satOff val="151"/>
                <a:lumOff val="5882"/>
                <a:alphaOff val="0"/>
                <a:satMod val="103000"/>
                <a:lumMod val="102000"/>
                <a:tint val="94000"/>
              </a:schemeClr>
            </a:gs>
            <a:gs pos="50000">
              <a:schemeClr val="accent4">
                <a:hueOff val="39974"/>
                <a:satOff val="151"/>
                <a:lumOff val="5882"/>
                <a:alphaOff val="0"/>
                <a:satMod val="110000"/>
                <a:lumMod val="100000"/>
                <a:shade val="100000"/>
              </a:schemeClr>
            </a:gs>
            <a:gs pos="100000">
              <a:schemeClr val="accent4">
                <a:hueOff val="39974"/>
                <a:satOff val="151"/>
                <a:lumOff val="5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Setting up MongoDB in C# </a:t>
          </a:r>
        </a:p>
      </dsp:txBody>
      <dsp:txXfrm>
        <a:off x="39111" y="1667662"/>
        <a:ext cx="8049778" cy="722976"/>
      </dsp:txXfrm>
    </dsp:sp>
    <dsp:sp modelId="{2FE05D27-4032-AD44-84CC-D268A2D6E936}">
      <dsp:nvSpPr>
        <dsp:cNvPr id="0" name=""/>
        <dsp:cNvSpPr/>
      </dsp:nvSpPr>
      <dsp:spPr>
        <a:xfrm>
          <a:off x="0" y="2442392"/>
          <a:ext cx="8128000" cy="801198"/>
        </a:xfrm>
        <a:prstGeom prst="roundRect">
          <a:avLst/>
        </a:prstGeom>
        <a:gradFill rotWithShape="0">
          <a:gsLst>
            <a:gs pos="0">
              <a:schemeClr val="accent4">
                <a:hueOff val="59961"/>
                <a:satOff val="227"/>
                <a:lumOff val="8823"/>
                <a:alphaOff val="0"/>
                <a:satMod val="103000"/>
                <a:lumMod val="102000"/>
                <a:tint val="94000"/>
              </a:schemeClr>
            </a:gs>
            <a:gs pos="50000">
              <a:schemeClr val="accent4">
                <a:hueOff val="59961"/>
                <a:satOff val="227"/>
                <a:lumOff val="8823"/>
                <a:alphaOff val="0"/>
                <a:satMod val="110000"/>
                <a:lumMod val="100000"/>
                <a:shade val="100000"/>
              </a:schemeClr>
            </a:gs>
            <a:gs pos="100000">
              <a:schemeClr val="accent4">
                <a:hueOff val="59961"/>
                <a:satOff val="227"/>
                <a:lumOff val="8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noProof="0" dirty="0"/>
            <a:t>Working with Documents in C#</a:t>
          </a:r>
          <a:endParaRPr lang="en-US" sz="3600" kern="1200" noProof="0" dirty="0"/>
        </a:p>
      </dsp:txBody>
      <dsp:txXfrm>
        <a:off x="39111" y="2481503"/>
        <a:ext cx="8049778" cy="722976"/>
      </dsp:txXfrm>
    </dsp:sp>
    <dsp:sp modelId="{0328A065-A4BA-4442-9738-2424D81915BB}">
      <dsp:nvSpPr>
        <dsp:cNvPr id="0" name=""/>
        <dsp:cNvSpPr/>
      </dsp:nvSpPr>
      <dsp:spPr>
        <a:xfrm>
          <a:off x="0" y="3256233"/>
          <a:ext cx="8128000" cy="801198"/>
        </a:xfrm>
        <a:prstGeom prst="roundRect">
          <a:avLst/>
        </a:prstGeom>
        <a:gradFill rotWithShape="0">
          <a:gsLst>
            <a:gs pos="0">
              <a:schemeClr val="accent4">
                <a:hueOff val="79948"/>
                <a:satOff val="303"/>
                <a:lumOff val="11764"/>
                <a:alphaOff val="0"/>
                <a:satMod val="103000"/>
                <a:lumMod val="102000"/>
                <a:tint val="94000"/>
              </a:schemeClr>
            </a:gs>
            <a:gs pos="50000">
              <a:schemeClr val="accent4">
                <a:hueOff val="79948"/>
                <a:satOff val="303"/>
                <a:lumOff val="11764"/>
                <a:alphaOff val="0"/>
                <a:satMod val="110000"/>
                <a:lumMod val="100000"/>
                <a:shade val="100000"/>
              </a:schemeClr>
            </a:gs>
            <a:gs pos="100000">
              <a:schemeClr val="accent4">
                <a:hueOff val="79948"/>
                <a:satOff val="303"/>
                <a:lumOff val="117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CRUD Operations in C#</a:t>
          </a:r>
        </a:p>
      </dsp:txBody>
      <dsp:txXfrm>
        <a:off x="39111" y="3295344"/>
        <a:ext cx="8049778" cy="722976"/>
      </dsp:txXfrm>
    </dsp:sp>
    <dsp:sp modelId="{5CD5CC04-5F84-6044-B422-AD757869AA1E}">
      <dsp:nvSpPr>
        <dsp:cNvPr id="0" name=""/>
        <dsp:cNvSpPr/>
      </dsp:nvSpPr>
      <dsp:spPr>
        <a:xfrm>
          <a:off x="0" y="4070074"/>
          <a:ext cx="8128000" cy="801198"/>
        </a:xfrm>
        <a:prstGeom prst="roundRect">
          <a:avLst/>
        </a:prstGeom>
        <a:gradFill rotWithShape="0">
          <a:gsLst>
            <a:gs pos="0">
              <a:schemeClr val="accent4">
                <a:hueOff val="99935"/>
                <a:satOff val="378"/>
                <a:lumOff val="14705"/>
                <a:alphaOff val="0"/>
                <a:satMod val="103000"/>
                <a:lumMod val="102000"/>
                <a:tint val="94000"/>
              </a:schemeClr>
            </a:gs>
            <a:gs pos="50000">
              <a:schemeClr val="accent4">
                <a:hueOff val="99935"/>
                <a:satOff val="378"/>
                <a:lumOff val="14705"/>
                <a:alphaOff val="0"/>
                <a:satMod val="110000"/>
                <a:lumMod val="100000"/>
                <a:shade val="100000"/>
              </a:schemeClr>
            </a:gs>
            <a:gs pos="100000">
              <a:schemeClr val="accent4">
                <a:hueOff val="99935"/>
                <a:satOff val="378"/>
                <a:lumOff val="147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Aggregation and Transaction in C#</a:t>
          </a:r>
        </a:p>
      </dsp:txBody>
      <dsp:txXfrm>
        <a:off x="39111" y="4109185"/>
        <a:ext cx="8049778" cy="722976"/>
      </dsp:txXfrm>
    </dsp:sp>
    <dsp:sp modelId="{EA4E771B-6BBF-7540-B06D-CBAA1FE8C5D8}">
      <dsp:nvSpPr>
        <dsp:cNvPr id="0" name=""/>
        <dsp:cNvSpPr/>
      </dsp:nvSpPr>
      <dsp:spPr>
        <a:xfrm>
          <a:off x="0" y="4883915"/>
          <a:ext cx="8128000" cy="801198"/>
        </a:xfrm>
        <a:prstGeom prst="roundRect">
          <a:avLst/>
        </a:prstGeom>
        <a:gradFill rotWithShape="0">
          <a:gsLst>
            <a:gs pos="0">
              <a:schemeClr val="accent4">
                <a:hueOff val="119922"/>
                <a:satOff val="454"/>
                <a:lumOff val="17646"/>
                <a:alphaOff val="0"/>
                <a:satMod val="103000"/>
                <a:lumMod val="102000"/>
                <a:tint val="94000"/>
              </a:schemeClr>
            </a:gs>
            <a:gs pos="50000">
              <a:schemeClr val="accent4">
                <a:hueOff val="119922"/>
                <a:satOff val="454"/>
                <a:lumOff val="17646"/>
                <a:alphaOff val="0"/>
                <a:satMod val="110000"/>
                <a:lumMod val="100000"/>
                <a:shade val="100000"/>
              </a:schemeClr>
            </a:gs>
            <a:gs pos="100000">
              <a:schemeClr val="accent4">
                <a:hueOff val="119922"/>
                <a:satOff val="454"/>
                <a:lumOff val="17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Indexing and Logging in C#</a:t>
          </a:r>
        </a:p>
      </dsp:txBody>
      <dsp:txXfrm>
        <a:off x="39111" y="4923026"/>
        <a:ext cx="8049778" cy="722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18/03/2025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EE7F-CD23-4682-8F91-DA6CF7DE67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A1A5-FF9B-3BB8-502B-347D1F750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F3356-C906-DD42-DC6D-4D73A862464D}"/>
              </a:ext>
            </a:extLst>
          </p:cNvPr>
          <p:cNvSpPr>
            <a:spLocks noGrp="1"/>
          </p:cNvSpPr>
          <p:nvPr>
            <p:ph type="body" idx="1"/>
          </p:nvPr>
        </p:nvSpPr>
        <p:spPr/>
        <p:txBody>
          <a:bodyPr/>
          <a:lstStyle/>
          <a:p>
            <a:r>
              <a:rPr lang="en-US"/>
              <a:t>Introduction: 1 minute</a:t>
            </a:r>
          </a:p>
        </p:txBody>
      </p:sp>
      <p:sp>
        <p:nvSpPr>
          <p:cNvPr id="4" name="Slide Number Placeholder 3">
            <a:extLst>
              <a:ext uri="{FF2B5EF4-FFF2-40B4-BE49-F238E27FC236}">
                <a16:creationId xmlns:a16="http://schemas.microsoft.com/office/drawing/2014/main" id="{5A4C601F-EDD1-76EC-263F-F25E5745B910}"/>
              </a:ext>
            </a:extLst>
          </p:cNvPr>
          <p:cNvSpPr>
            <a:spLocks noGrp="1"/>
          </p:cNvSpPr>
          <p:nvPr>
            <p:ph type="sldNum" sz="quarter" idx="5"/>
          </p:nvPr>
        </p:nvSpPr>
        <p:spPr/>
        <p:txBody>
          <a:bodyPr/>
          <a:lstStyle/>
          <a:p>
            <a:fld id="{75681A11-3955-4C4A-B883-8F3EA58F0D8B}" type="slidenum">
              <a:rPr lang="en-GB" smtClean="0"/>
              <a:pPr/>
              <a:t>2</a:t>
            </a:fld>
            <a:endParaRPr lang="en-GB"/>
          </a:p>
        </p:txBody>
      </p:sp>
    </p:spTree>
    <p:extLst>
      <p:ext uri="{BB962C8B-B14F-4D97-AF65-F5344CB8AC3E}">
        <p14:creationId xmlns:p14="http://schemas.microsoft.com/office/powerpoint/2010/main" val="404578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5D89E-592F-24FB-3429-BEEBB21E1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7D208-3A8C-4924-B88D-234C83C2D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73713-7FEC-4B67-4773-275C6B5D57D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A8E2A43-02F3-5EB7-A35E-6F2DB0A6F3F6}"/>
              </a:ext>
            </a:extLst>
          </p:cNvPr>
          <p:cNvSpPr>
            <a:spLocks noGrp="1"/>
          </p:cNvSpPr>
          <p:nvPr>
            <p:ph type="sldNum" sz="quarter" idx="5"/>
          </p:nvPr>
        </p:nvSpPr>
        <p:spPr/>
        <p:txBody>
          <a:bodyPr/>
          <a:lstStyle/>
          <a:p>
            <a:fld id="{75681A11-3955-4C4A-B883-8F3EA58F0D8B}" type="slidenum">
              <a:rPr lang="en-GB" smtClean="0"/>
              <a:pPr/>
              <a:t>11</a:t>
            </a:fld>
            <a:endParaRPr lang="en-GB"/>
          </a:p>
        </p:txBody>
      </p:sp>
    </p:spTree>
    <p:extLst>
      <p:ext uri="{BB962C8B-B14F-4D97-AF65-F5344CB8AC3E}">
        <p14:creationId xmlns:p14="http://schemas.microsoft.com/office/powerpoint/2010/main" val="1446176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C247-DF57-FF36-75C0-DAC6E243A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43257-0DA3-0C57-D00D-9A9832B74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ECAA2D-6A19-517B-9DB9-4260453F53A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A91658C-067A-D63B-51A8-487E4E328530}"/>
              </a:ext>
            </a:extLst>
          </p:cNvPr>
          <p:cNvSpPr>
            <a:spLocks noGrp="1"/>
          </p:cNvSpPr>
          <p:nvPr>
            <p:ph type="sldNum" sz="quarter" idx="5"/>
          </p:nvPr>
        </p:nvSpPr>
        <p:spPr/>
        <p:txBody>
          <a:bodyPr/>
          <a:lstStyle/>
          <a:p>
            <a:fld id="{75681A11-3955-4C4A-B883-8F3EA58F0D8B}" type="slidenum">
              <a:rPr lang="en-GB" smtClean="0"/>
              <a:pPr/>
              <a:t>12</a:t>
            </a:fld>
            <a:endParaRPr lang="en-GB"/>
          </a:p>
        </p:txBody>
      </p:sp>
    </p:spTree>
    <p:extLst>
      <p:ext uri="{BB962C8B-B14F-4D97-AF65-F5344CB8AC3E}">
        <p14:creationId xmlns:p14="http://schemas.microsoft.com/office/powerpoint/2010/main" val="4219276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F28A4-4345-B9E7-36FA-EAE6D283F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A3DBE-73EE-D3B6-32CB-12730D181D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E50C09-6A2C-109E-BFED-D2277FB11120}"/>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AB860674-2AC6-933D-498A-0ACD44100F4F}"/>
              </a:ext>
            </a:extLst>
          </p:cNvPr>
          <p:cNvSpPr>
            <a:spLocks noGrp="1"/>
          </p:cNvSpPr>
          <p:nvPr>
            <p:ph type="sldNum" sz="quarter" idx="5"/>
          </p:nvPr>
        </p:nvSpPr>
        <p:spPr/>
        <p:txBody>
          <a:bodyPr/>
          <a:lstStyle/>
          <a:p>
            <a:fld id="{75681A11-3955-4C4A-B883-8F3EA58F0D8B}" type="slidenum">
              <a:rPr lang="en-GB" smtClean="0"/>
              <a:pPr/>
              <a:t>13</a:t>
            </a:fld>
            <a:endParaRPr lang="en-GB"/>
          </a:p>
        </p:txBody>
      </p:sp>
    </p:spTree>
    <p:extLst>
      <p:ext uri="{BB962C8B-B14F-4D97-AF65-F5344CB8AC3E}">
        <p14:creationId xmlns:p14="http://schemas.microsoft.com/office/powerpoint/2010/main" val="207135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9C47-244C-CDC4-DAC2-48EFB48925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13668-EF13-276F-9B2E-1AD59F7763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5B49E-52C0-3236-5939-334D3F99217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8CF24E-FE87-4396-2AA8-210151BBC407}"/>
              </a:ext>
            </a:extLst>
          </p:cNvPr>
          <p:cNvSpPr>
            <a:spLocks noGrp="1"/>
          </p:cNvSpPr>
          <p:nvPr>
            <p:ph type="sldNum" sz="quarter" idx="5"/>
          </p:nvPr>
        </p:nvSpPr>
        <p:spPr/>
        <p:txBody>
          <a:bodyPr/>
          <a:lstStyle/>
          <a:p>
            <a:fld id="{75681A11-3955-4C4A-B883-8F3EA58F0D8B}" type="slidenum">
              <a:rPr lang="en-GB" smtClean="0"/>
              <a:pPr/>
              <a:t>14</a:t>
            </a:fld>
            <a:endParaRPr lang="en-GB"/>
          </a:p>
        </p:txBody>
      </p:sp>
    </p:spTree>
    <p:extLst>
      <p:ext uri="{BB962C8B-B14F-4D97-AF65-F5344CB8AC3E}">
        <p14:creationId xmlns:p14="http://schemas.microsoft.com/office/powerpoint/2010/main" val="8538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A2776-B008-774C-7750-DAA067FDF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E31AF-E047-3CBF-23B4-400B27A3B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91AFB-B9B9-B617-0EA1-0AB7971C423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0F8056C-87D6-E700-3014-B02E22E85B72}"/>
              </a:ext>
            </a:extLst>
          </p:cNvPr>
          <p:cNvSpPr>
            <a:spLocks noGrp="1"/>
          </p:cNvSpPr>
          <p:nvPr>
            <p:ph type="sldNum" sz="quarter" idx="5"/>
          </p:nvPr>
        </p:nvSpPr>
        <p:spPr/>
        <p:txBody>
          <a:bodyPr/>
          <a:lstStyle/>
          <a:p>
            <a:fld id="{75681A11-3955-4C4A-B883-8F3EA58F0D8B}" type="slidenum">
              <a:rPr lang="en-GB" smtClean="0"/>
              <a:pPr/>
              <a:t>15</a:t>
            </a:fld>
            <a:endParaRPr lang="en-GB"/>
          </a:p>
        </p:txBody>
      </p:sp>
    </p:spTree>
    <p:extLst>
      <p:ext uri="{BB962C8B-B14F-4D97-AF65-F5344CB8AC3E}">
        <p14:creationId xmlns:p14="http://schemas.microsoft.com/office/powerpoint/2010/main" val="178032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81567-04D3-7232-010E-B176FF16F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5ADE9A-0E8A-0411-1E7A-B42AABF04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D973D-83EB-E2D7-04B4-2C629B64164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B2BF8B9-C653-07FB-CC03-F77A5973B2C9}"/>
              </a:ext>
            </a:extLst>
          </p:cNvPr>
          <p:cNvSpPr>
            <a:spLocks noGrp="1"/>
          </p:cNvSpPr>
          <p:nvPr>
            <p:ph type="sldNum" sz="quarter" idx="5"/>
          </p:nvPr>
        </p:nvSpPr>
        <p:spPr/>
        <p:txBody>
          <a:bodyPr/>
          <a:lstStyle/>
          <a:p>
            <a:fld id="{75681A11-3955-4C4A-B883-8F3EA58F0D8B}" type="slidenum">
              <a:rPr lang="en-GB" smtClean="0"/>
              <a:pPr/>
              <a:t>16</a:t>
            </a:fld>
            <a:endParaRPr lang="en-GB"/>
          </a:p>
        </p:txBody>
      </p:sp>
    </p:spTree>
    <p:extLst>
      <p:ext uri="{BB962C8B-B14F-4D97-AF65-F5344CB8AC3E}">
        <p14:creationId xmlns:p14="http://schemas.microsoft.com/office/powerpoint/2010/main" val="1300175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4D61-F233-ED73-1C0B-DEF285BCB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3BC754-9152-1FA7-A48A-242E676E8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2C6C8-CBCF-F76D-9EC0-C56495A1623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E8286A8-8FAD-8849-E7D3-80FD789D7A44}"/>
              </a:ext>
            </a:extLst>
          </p:cNvPr>
          <p:cNvSpPr>
            <a:spLocks noGrp="1"/>
          </p:cNvSpPr>
          <p:nvPr>
            <p:ph type="sldNum" sz="quarter" idx="5"/>
          </p:nvPr>
        </p:nvSpPr>
        <p:spPr/>
        <p:txBody>
          <a:bodyPr/>
          <a:lstStyle/>
          <a:p>
            <a:fld id="{75681A11-3955-4C4A-B883-8F3EA58F0D8B}" type="slidenum">
              <a:rPr lang="en-GB" smtClean="0"/>
              <a:pPr/>
              <a:t>17</a:t>
            </a:fld>
            <a:endParaRPr lang="en-GB"/>
          </a:p>
        </p:txBody>
      </p:sp>
    </p:spTree>
    <p:extLst>
      <p:ext uri="{BB962C8B-B14F-4D97-AF65-F5344CB8AC3E}">
        <p14:creationId xmlns:p14="http://schemas.microsoft.com/office/powerpoint/2010/main" val="380755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EB055-9702-71A2-83CD-BDF22C740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AE06A3-FCB6-AA44-8DB5-389E993015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E608E2-9776-2DDE-AA49-723722798BD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CE0602D-481B-05A4-1CE5-A64774D8EE5A}"/>
              </a:ext>
            </a:extLst>
          </p:cNvPr>
          <p:cNvSpPr>
            <a:spLocks noGrp="1"/>
          </p:cNvSpPr>
          <p:nvPr>
            <p:ph type="sldNum" sz="quarter" idx="5"/>
          </p:nvPr>
        </p:nvSpPr>
        <p:spPr/>
        <p:txBody>
          <a:bodyPr/>
          <a:lstStyle/>
          <a:p>
            <a:fld id="{75681A11-3955-4C4A-B883-8F3EA58F0D8B}" type="slidenum">
              <a:rPr lang="en-GB" smtClean="0"/>
              <a:pPr/>
              <a:t>18</a:t>
            </a:fld>
            <a:endParaRPr lang="en-GB"/>
          </a:p>
        </p:txBody>
      </p:sp>
    </p:spTree>
    <p:extLst>
      <p:ext uri="{BB962C8B-B14F-4D97-AF65-F5344CB8AC3E}">
        <p14:creationId xmlns:p14="http://schemas.microsoft.com/office/powerpoint/2010/main" val="61619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38D50-BC8B-D98B-CDD2-FB32894C8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1C041-E59A-1810-CE19-9CD752A918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D0292F-40FD-DCA4-C7AA-1D0FB1B5CAE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7C01DE9B-090F-C26A-4E25-DB7ED6C5A7DE}"/>
              </a:ext>
            </a:extLst>
          </p:cNvPr>
          <p:cNvSpPr>
            <a:spLocks noGrp="1"/>
          </p:cNvSpPr>
          <p:nvPr>
            <p:ph type="sldNum" sz="quarter" idx="5"/>
          </p:nvPr>
        </p:nvSpPr>
        <p:spPr/>
        <p:txBody>
          <a:bodyPr/>
          <a:lstStyle/>
          <a:p>
            <a:fld id="{75681A11-3955-4C4A-B883-8F3EA58F0D8B}" type="slidenum">
              <a:rPr lang="en-GB" smtClean="0"/>
              <a:pPr/>
              <a:t>19</a:t>
            </a:fld>
            <a:endParaRPr lang="en-GB"/>
          </a:p>
        </p:txBody>
      </p:sp>
    </p:spTree>
    <p:extLst>
      <p:ext uri="{BB962C8B-B14F-4D97-AF65-F5344CB8AC3E}">
        <p14:creationId xmlns:p14="http://schemas.microsoft.com/office/powerpoint/2010/main" val="50158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1DC70-7004-77EF-E71A-8F35406FA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AF6C81-95F6-B6B3-624D-996A9CE33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758FEB-354F-D20F-21AF-4003F52239A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ACCDB02-6F6F-6F70-69B3-DA4F5723661C}"/>
              </a:ext>
            </a:extLst>
          </p:cNvPr>
          <p:cNvSpPr>
            <a:spLocks noGrp="1"/>
          </p:cNvSpPr>
          <p:nvPr>
            <p:ph type="sldNum" sz="quarter" idx="5"/>
          </p:nvPr>
        </p:nvSpPr>
        <p:spPr/>
        <p:txBody>
          <a:bodyPr/>
          <a:lstStyle/>
          <a:p>
            <a:fld id="{75681A11-3955-4C4A-B883-8F3EA58F0D8B}" type="slidenum">
              <a:rPr lang="en-GB" smtClean="0"/>
              <a:pPr/>
              <a:t>20</a:t>
            </a:fld>
            <a:endParaRPr lang="en-GB"/>
          </a:p>
        </p:txBody>
      </p:sp>
    </p:spTree>
    <p:extLst>
      <p:ext uri="{BB962C8B-B14F-4D97-AF65-F5344CB8AC3E}">
        <p14:creationId xmlns:p14="http://schemas.microsoft.com/office/powerpoint/2010/main" val="12283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0B53F-E4C5-3D78-A068-AC60A2F7D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B0D30-E3A4-CF7A-A7F4-E10120FB6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C1964-5B87-D815-6760-7A6DA4B0A50B}"/>
              </a:ext>
            </a:extLst>
          </p:cNvPr>
          <p:cNvSpPr>
            <a:spLocks noGrp="1"/>
          </p:cNvSpPr>
          <p:nvPr>
            <p:ph type="body" idx="1"/>
          </p:nvPr>
        </p:nvSpPr>
        <p:spPr/>
        <p:txBody>
          <a:bodyPr/>
          <a:lstStyle/>
          <a:p>
            <a:r>
              <a:rPr lang="en-US" dirty="0"/>
              <a:t>Process of defining how data is stored, accessed, and organized in a database.</a:t>
            </a:r>
          </a:p>
          <a:p>
            <a:r>
              <a:rPr lang="en-US" dirty="0"/>
              <a:t>Helps ensure data integrity, performance, and scalability.</a:t>
            </a:r>
          </a:p>
        </p:txBody>
      </p:sp>
      <p:sp>
        <p:nvSpPr>
          <p:cNvPr id="4" name="Slide Number Placeholder 3">
            <a:extLst>
              <a:ext uri="{FF2B5EF4-FFF2-40B4-BE49-F238E27FC236}">
                <a16:creationId xmlns:a16="http://schemas.microsoft.com/office/drawing/2014/main" id="{CFD99355-6A41-4336-941C-885E09C7BF7B}"/>
              </a:ext>
            </a:extLst>
          </p:cNvPr>
          <p:cNvSpPr>
            <a:spLocks noGrp="1"/>
          </p:cNvSpPr>
          <p:nvPr>
            <p:ph type="sldNum" sz="quarter" idx="5"/>
          </p:nvPr>
        </p:nvSpPr>
        <p:spPr/>
        <p:txBody>
          <a:bodyPr/>
          <a:lstStyle/>
          <a:p>
            <a:fld id="{75681A11-3955-4C4A-B883-8F3EA58F0D8B}" type="slidenum">
              <a:rPr lang="en-GB" smtClean="0"/>
              <a:pPr/>
              <a:t>3</a:t>
            </a:fld>
            <a:endParaRPr lang="en-GB"/>
          </a:p>
        </p:txBody>
      </p:sp>
    </p:spTree>
    <p:extLst>
      <p:ext uri="{BB962C8B-B14F-4D97-AF65-F5344CB8AC3E}">
        <p14:creationId xmlns:p14="http://schemas.microsoft.com/office/powerpoint/2010/main" val="71511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E8B3-DF16-6222-9DB9-CF264AA985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DC64F-EA85-A597-54DC-71289C647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F5646-58C5-3FC1-72AC-9D993052594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47B7B9-E7AD-7F05-3C0D-A8E47ED7A991}"/>
              </a:ext>
            </a:extLst>
          </p:cNvPr>
          <p:cNvSpPr>
            <a:spLocks noGrp="1"/>
          </p:cNvSpPr>
          <p:nvPr>
            <p:ph type="sldNum" sz="quarter" idx="5"/>
          </p:nvPr>
        </p:nvSpPr>
        <p:spPr/>
        <p:txBody>
          <a:bodyPr/>
          <a:lstStyle/>
          <a:p>
            <a:fld id="{75681A11-3955-4C4A-B883-8F3EA58F0D8B}" type="slidenum">
              <a:rPr lang="en-GB" smtClean="0"/>
              <a:pPr/>
              <a:t>21</a:t>
            </a:fld>
            <a:endParaRPr lang="en-GB"/>
          </a:p>
        </p:txBody>
      </p:sp>
    </p:spTree>
    <p:extLst>
      <p:ext uri="{BB962C8B-B14F-4D97-AF65-F5344CB8AC3E}">
        <p14:creationId xmlns:p14="http://schemas.microsoft.com/office/powerpoint/2010/main" val="3654121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905D1-8E05-B08D-2DF0-43234E5AC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A32BC-6B8D-7A12-56EF-3EC7D38BB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DED2C-FC9E-E794-81D9-9324E017EAB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6B4878E5-6E38-CF8F-1065-D4FBCD6C4866}"/>
              </a:ext>
            </a:extLst>
          </p:cNvPr>
          <p:cNvSpPr>
            <a:spLocks noGrp="1"/>
          </p:cNvSpPr>
          <p:nvPr>
            <p:ph type="sldNum" sz="quarter" idx="5"/>
          </p:nvPr>
        </p:nvSpPr>
        <p:spPr/>
        <p:txBody>
          <a:bodyPr/>
          <a:lstStyle/>
          <a:p>
            <a:fld id="{75681A11-3955-4C4A-B883-8F3EA58F0D8B}" type="slidenum">
              <a:rPr lang="en-GB" smtClean="0"/>
              <a:pPr/>
              <a:t>22</a:t>
            </a:fld>
            <a:endParaRPr lang="en-GB"/>
          </a:p>
        </p:txBody>
      </p:sp>
    </p:spTree>
    <p:extLst>
      <p:ext uri="{BB962C8B-B14F-4D97-AF65-F5344CB8AC3E}">
        <p14:creationId xmlns:p14="http://schemas.microsoft.com/office/powerpoint/2010/main" val="57790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F7BA-91EB-5E0A-559C-23B9C5B64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BEE8B-942E-F21A-AB09-635F9C6DD2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63607-8DE1-F72B-DA5E-3383EDB9F48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E1A50E3-B74D-A330-3B32-47A497819BDA}"/>
              </a:ext>
            </a:extLst>
          </p:cNvPr>
          <p:cNvSpPr>
            <a:spLocks noGrp="1"/>
          </p:cNvSpPr>
          <p:nvPr>
            <p:ph type="sldNum" sz="quarter" idx="5"/>
          </p:nvPr>
        </p:nvSpPr>
        <p:spPr/>
        <p:txBody>
          <a:bodyPr/>
          <a:lstStyle/>
          <a:p>
            <a:fld id="{75681A11-3955-4C4A-B883-8F3EA58F0D8B}" type="slidenum">
              <a:rPr lang="en-GB" smtClean="0"/>
              <a:pPr/>
              <a:t>23</a:t>
            </a:fld>
            <a:endParaRPr lang="en-GB"/>
          </a:p>
        </p:txBody>
      </p:sp>
    </p:spTree>
    <p:extLst>
      <p:ext uri="{BB962C8B-B14F-4D97-AF65-F5344CB8AC3E}">
        <p14:creationId xmlns:p14="http://schemas.microsoft.com/office/powerpoint/2010/main" val="4464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2C94D-6B5D-88E0-A27B-895478B1F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33CD-B476-BFBC-D2DA-3FF2A36B2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D417E-9744-2711-7A71-E9ACB3F8407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C38742-AEE0-3759-99A7-1C51EDB67E67}"/>
              </a:ext>
            </a:extLst>
          </p:cNvPr>
          <p:cNvSpPr>
            <a:spLocks noGrp="1"/>
          </p:cNvSpPr>
          <p:nvPr>
            <p:ph type="sldNum" sz="quarter" idx="5"/>
          </p:nvPr>
        </p:nvSpPr>
        <p:spPr/>
        <p:txBody>
          <a:bodyPr/>
          <a:lstStyle/>
          <a:p>
            <a:fld id="{75681A11-3955-4C4A-B883-8F3EA58F0D8B}" type="slidenum">
              <a:rPr lang="en-GB" smtClean="0"/>
              <a:pPr/>
              <a:t>24</a:t>
            </a:fld>
            <a:endParaRPr lang="en-GB"/>
          </a:p>
        </p:txBody>
      </p:sp>
    </p:spTree>
    <p:extLst>
      <p:ext uri="{BB962C8B-B14F-4D97-AF65-F5344CB8AC3E}">
        <p14:creationId xmlns:p14="http://schemas.microsoft.com/office/powerpoint/2010/main" val="118110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A4D1C-37F4-0170-1011-0745AC25D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728737-C866-07D3-A151-995EAE9F98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93853-DE7C-0EB9-FC00-73F475A3EE1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7CA87B0-C927-9F6C-9283-B267D565ED5D}"/>
              </a:ext>
            </a:extLst>
          </p:cNvPr>
          <p:cNvSpPr>
            <a:spLocks noGrp="1"/>
          </p:cNvSpPr>
          <p:nvPr>
            <p:ph type="sldNum" sz="quarter" idx="5"/>
          </p:nvPr>
        </p:nvSpPr>
        <p:spPr/>
        <p:txBody>
          <a:bodyPr/>
          <a:lstStyle/>
          <a:p>
            <a:fld id="{75681A11-3955-4C4A-B883-8F3EA58F0D8B}" type="slidenum">
              <a:rPr lang="en-GB" smtClean="0"/>
              <a:pPr/>
              <a:t>25</a:t>
            </a:fld>
            <a:endParaRPr lang="en-GB"/>
          </a:p>
        </p:txBody>
      </p:sp>
    </p:spTree>
    <p:extLst>
      <p:ext uri="{BB962C8B-B14F-4D97-AF65-F5344CB8AC3E}">
        <p14:creationId xmlns:p14="http://schemas.microsoft.com/office/powerpoint/2010/main" val="4117849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13C95-D0E0-B327-768B-BE9E3FFF9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F317A-4834-FC01-409C-AB52496D8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7A5EF5-FE6E-A1EF-A8F2-CFE7854AEC6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B8A5408-FB29-7C85-593A-D618689C524D}"/>
              </a:ext>
            </a:extLst>
          </p:cNvPr>
          <p:cNvSpPr>
            <a:spLocks noGrp="1"/>
          </p:cNvSpPr>
          <p:nvPr>
            <p:ph type="sldNum" sz="quarter" idx="5"/>
          </p:nvPr>
        </p:nvSpPr>
        <p:spPr/>
        <p:txBody>
          <a:bodyPr/>
          <a:lstStyle/>
          <a:p>
            <a:fld id="{75681A11-3955-4C4A-B883-8F3EA58F0D8B}" type="slidenum">
              <a:rPr lang="en-GB" smtClean="0"/>
              <a:pPr/>
              <a:t>26</a:t>
            </a:fld>
            <a:endParaRPr lang="en-GB"/>
          </a:p>
        </p:txBody>
      </p:sp>
    </p:spTree>
    <p:extLst>
      <p:ext uri="{BB962C8B-B14F-4D97-AF65-F5344CB8AC3E}">
        <p14:creationId xmlns:p14="http://schemas.microsoft.com/office/powerpoint/2010/main" val="350901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2D7D8-F353-3957-D582-9E12C0291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FAE85-FC6D-0CEC-7BD2-D7B7567012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70B19-116C-424B-777B-B17D5B001FA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E82C4E41-58AC-1B14-8BDF-3C0A71F8C7CF}"/>
              </a:ext>
            </a:extLst>
          </p:cNvPr>
          <p:cNvSpPr>
            <a:spLocks noGrp="1"/>
          </p:cNvSpPr>
          <p:nvPr>
            <p:ph type="sldNum" sz="quarter" idx="5"/>
          </p:nvPr>
        </p:nvSpPr>
        <p:spPr/>
        <p:txBody>
          <a:bodyPr/>
          <a:lstStyle/>
          <a:p>
            <a:fld id="{75681A11-3955-4C4A-B883-8F3EA58F0D8B}" type="slidenum">
              <a:rPr lang="en-GB" smtClean="0"/>
              <a:pPr/>
              <a:t>27</a:t>
            </a:fld>
            <a:endParaRPr lang="en-GB"/>
          </a:p>
        </p:txBody>
      </p:sp>
    </p:spTree>
    <p:extLst>
      <p:ext uri="{BB962C8B-B14F-4D97-AF65-F5344CB8AC3E}">
        <p14:creationId xmlns:p14="http://schemas.microsoft.com/office/powerpoint/2010/main" val="1433310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E9086-9E0E-FC4C-C886-F3817B636D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191E67-6BBD-8069-D10E-9EF4C16B2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7550C-11A9-D443-197F-9E219526C6C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1FE29C8-2304-029C-4CBD-954597237FA4}"/>
              </a:ext>
            </a:extLst>
          </p:cNvPr>
          <p:cNvSpPr>
            <a:spLocks noGrp="1"/>
          </p:cNvSpPr>
          <p:nvPr>
            <p:ph type="sldNum" sz="quarter" idx="5"/>
          </p:nvPr>
        </p:nvSpPr>
        <p:spPr/>
        <p:txBody>
          <a:bodyPr/>
          <a:lstStyle/>
          <a:p>
            <a:fld id="{75681A11-3955-4C4A-B883-8F3EA58F0D8B}" type="slidenum">
              <a:rPr lang="en-GB" smtClean="0"/>
              <a:pPr/>
              <a:t>28</a:t>
            </a:fld>
            <a:endParaRPr lang="en-GB"/>
          </a:p>
        </p:txBody>
      </p:sp>
    </p:spTree>
    <p:extLst>
      <p:ext uri="{BB962C8B-B14F-4D97-AF65-F5344CB8AC3E}">
        <p14:creationId xmlns:p14="http://schemas.microsoft.com/office/powerpoint/2010/main" val="1193193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D1FC4-FFA6-0282-188C-01BD30758C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E4695-0CC8-A6AF-AC0B-ED8141E241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AEA7AA-0B3C-B3C0-41E7-4DE519BFD43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791E7A9E-C358-7E56-2300-207B97FA3A21}"/>
              </a:ext>
            </a:extLst>
          </p:cNvPr>
          <p:cNvSpPr>
            <a:spLocks noGrp="1"/>
          </p:cNvSpPr>
          <p:nvPr>
            <p:ph type="sldNum" sz="quarter" idx="5"/>
          </p:nvPr>
        </p:nvSpPr>
        <p:spPr/>
        <p:txBody>
          <a:bodyPr/>
          <a:lstStyle/>
          <a:p>
            <a:fld id="{75681A11-3955-4C4A-B883-8F3EA58F0D8B}" type="slidenum">
              <a:rPr lang="en-GB" smtClean="0"/>
              <a:pPr/>
              <a:t>29</a:t>
            </a:fld>
            <a:endParaRPr lang="en-GB"/>
          </a:p>
        </p:txBody>
      </p:sp>
    </p:spTree>
    <p:extLst>
      <p:ext uri="{BB962C8B-B14F-4D97-AF65-F5344CB8AC3E}">
        <p14:creationId xmlns:p14="http://schemas.microsoft.com/office/powerpoint/2010/main" val="5654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FABBD-3565-6AEB-7C6E-D5326767C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E709D3-9341-3B6C-F4C1-687C5A456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40DB0-559B-D114-D97A-699A5EA0CA4A}"/>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E9863BB-6329-C00A-A2E1-9ADD1B64418B}"/>
              </a:ext>
            </a:extLst>
          </p:cNvPr>
          <p:cNvSpPr>
            <a:spLocks noGrp="1"/>
          </p:cNvSpPr>
          <p:nvPr>
            <p:ph type="sldNum" sz="quarter" idx="5"/>
          </p:nvPr>
        </p:nvSpPr>
        <p:spPr/>
        <p:txBody>
          <a:bodyPr/>
          <a:lstStyle/>
          <a:p>
            <a:fld id="{75681A11-3955-4C4A-B883-8F3EA58F0D8B}" type="slidenum">
              <a:rPr lang="en-GB" smtClean="0"/>
              <a:pPr/>
              <a:t>30</a:t>
            </a:fld>
            <a:endParaRPr lang="en-GB"/>
          </a:p>
        </p:txBody>
      </p:sp>
    </p:spTree>
    <p:extLst>
      <p:ext uri="{BB962C8B-B14F-4D97-AF65-F5344CB8AC3E}">
        <p14:creationId xmlns:p14="http://schemas.microsoft.com/office/powerpoint/2010/main" val="205323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ECD6A-C603-803F-22EC-66514601A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1E052-CB39-65D5-B55F-3D0832F535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75954-AEA5-40DC-C1BF-3B33C1DDB90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F51E075-7783-11DC-F652-2F0E445DF6AA}"/>
              </a:ext>
            </a:extLst>
          </p:cNvPr>
          <p:cNvSpPr>
            <a:spLocks noGrp="1"/>
          </p:cNvSpPr>
          <p:nvPr>
            <p:ph type="sldNum" sz="quarter" idx="5"/>
          </p:nvPr>
        </p:nvSpPr>
        <p:spPr/>
        <p:txBody>
          <a:bodyPr/>
          <a:lstStyle/>
          <a:p>
            <a:fld id="{75681A11-3955-4C4A-B883-8F3EA58F0D8B}" type="slidenum">
              <a:rPr lang="en-GB" smtClean="0"/>
              <a:pPr/>
              <a:t>4</a:t>
            </a:fld>
            <a:endParaRPr lang="en-GB"/>
          </a:p>
        </p:txBody>
      </p:sp>
    </p:spTree>
    <p:extLst>
      <p:ext uri="{BB962C8B-B14F-4D97-AF65-F5344CB8AC3E}">
        <p14:creationId xmlns:p14="http://schemas.microsoft.com/office/powerpoint/2010/main" val="662245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31A52-B57D-F3A6-E454-BFFAB92050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EB1DB8-7775-E51E-E5CB-E64F39330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DC526-5937-CEFF-AF23-AB7CD1CA2A4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E59884F-CD12-7DD6-4B47-29FC4D5D13A2}"/>
              </a:ext>
            </a:extLst>
          </p:cNvPr>
          <p:cNvSpPr>
            <a:spLocks noGrp="1"/>
          </p:cNvSpPr>
          <p:nvPr>
            <p:ph type="sldNum" sz="quarter" idx="5"/>
          </p:nvPr>
        </p:nvSpPr>
        <p:spPr/>
        <p:txBody>
          <a:bodyPr/>
          <a:lstStyle/>
          <a:p>
            <a:fld id="{75681A11-3955-4C4A-B883-8F3EA58F0D8B}" type="slidenum">
              <a:rPr lang="en-GB" smtClean="0"/>
              <a:pPr/>
              <a:t>31</a:t>
            </a:fld>
            <a:endParaRPr lang="en-GB"/>
          </a:p>
        </p:txBody>
      </p:sp>
    </p:spTree>
    <p:extLst>
      <p:ext uri="{BB962C8B-B14F-4D97-AF65-F5344CB8AC3E}">
        <p14:creationId xmlns:p14="http://schemas.microsoft.com/office/powerpoint/2010/main" val="85922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7F8F2-D62C-0C02-82B4-BD1358109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5555A-8D25-096E-204C-199AD843E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FF00D-F799-428B-29F1-33EA6B520F3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F255A29-CA16-D94B-CFF4-1AA7AA14A1FB}"/>
              </a:ext>
            </a:extLst>
          </p:cNvPr>
          <p:cNvSpPr>
            <a:spLocks noGrp="1"/>
          </p:cNvSpPr>
          <p:nvPr>
            <p:ph type="sldNum" sz="quarter" idx="5"/>
          </p:nvPr>
        </p:nvSpPr>
        <p:spPr/>
        <p:txBody>
          <a:bodyPr/>
          <a:lstStyle/>
          <a:p>
            <a:fld id="{75681A11-3955-4C4A-B883-8F3EA58F0D8B}" type="slidenum">
              <a:rPr lang="en-GB" smtClean="0"/>
              <a:pPr/>
              <a:t>5</a:t>
            </a:fld>
            <a:endParaRPr lang="en-GB"/>
          </a:p>
        </p:txBody>
      </p:sp>
    </p:spTree>
    <p:extLst>
      <p:ext uri="{BB962C8B-B14F-4D97-AF65-F5344CB8AC3E}">
        <p14:creationId xmlns:p14="http://schemas.microsoft.com/office/powerpoint/2010/main" val="214582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ABB5-57A3-4ACD-9B44-656C46C78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37B1A-FA33-49CA-536C-531382B4E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4E625D-325D-D7B1-2C1F-03DF3BC07FFE}"/>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4347355-C0B7-CC44-C080-38418F0F0E97}"/>
              </a:ext>
            </a:extLst>
          </p:cNvPr>
          <p:cNvSpPr>
            <a:spLocks noGrp="1"/>
          </p:cNvSpPr>
          <p:nvPr>
            <p:ph type="sldNum" sz="quarter" idx="5"/>
          </p:nvPr>
        </p:nvSpPr>
        <p:spPr/>
        <p:txBody>
          <a:bodyPr/>
          <a:lstStyle/>
          <a:p>
            <a:fld id="{75681A11-3955-4C4A-B883-8F3EA58F0D8B}" type="slidenum">
              <a:rPr lang="en-GB" smtClean="0"/>
              <a:pPr/>
              <a:t>6</a:t>
            </a:fld>
            <a:endParaRPr lang="en-GB"/>
          </a:p>
        </p:txBody>
      </p:sp>
    </p:spTree>
    <p:extLst>
      <p:ext uri="{BB962C8B-B14F-4D97-AF65-F5344CB8AC3E}">
        <p14:creationId xmlns:p14="http://schemas.microsoft.com/office/powerpoint/2010/main" val="362171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A966-03D7-FC4A-9358-F3BB7FA3C0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01784-C431-6F92-8BA3-DF73EA6A8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B90A1-6295-82DB-7286-B5A295E624C9}"/>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C3761E6-E4C3-C41B-E0D9-18B3F718FC59}"/>
              </a:ext>
            </a:extLst>
          </p:cNvPr>
          <p:cNvSpPr>
            <a:spLocks noGrp="1"/>
          </p:cNvSpPr>
          <p:nvPr>
            <p:ph type="sldNum" sz="quarter" idx="5"/>
          </p:nvPr>
        </p:nvSpPr>
        <p:spPr/>
        <p:txBody>
          <a:bodyPr/>
          <a:lstStyle/>
          <a:p>
            <a:fld id="{75681A11-3955-4C4A-B883-8F3EA58F0D8B}" type="slidenum">
              <a:rPr lang="en-GB" smtClean="0"/>
              <a:pPr/>
              <a:t>7</a:t>
            </a:fld>
            <a:endParaRPr lang="en-GB"/>
          </a:p>
        </p:txBody>
      </p:sp>
    </p:spTree>
    <p:extLst>
      <p:ext uri="{BB962C8B-B14F-4D97-AF65-F5344CB8AC3E}">
        <p14:creationId xmlns:p14="http://schemas.microsoft.com/office/powerpoint/2010/main" val="183607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15F7D-30B2-7335-EB57-5EB81F13B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84361-14B9-3332-7F7A-BEC55B7C8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B62B0-B236-7A17-1F1D-E9C8990AC21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775BA05-3E1E-4747-F1E7-41DA5132122E}"/>
              </a:ext>
            </a:extLst>
          </p:cNvPr>
          <p:cNvSpPr>
            <a:spLocks noGrp="1"/>
          </p:cNvSpPr>
          <p:nvPr>
            <p:ph type="sldNum" sz="quarter" idx="5"/>
          </p:nvPr>
        </p:nvSpPr>
        <p:spPr/>
        <p:txBody>
          <a:bodyPr/>
          <a:lstStyle/>
          <a:p>
            <a:fld id="{75681A11-3955-4C4A-B883-8F3EA58F0D8B}" type="slidenum">
              <a:rPr lang="en-GB" smtClean="0"/>
              <a:pPr/>
              <a:t>8</a:t>
            </a:fld>
            <a:endParaRPr lang="en-GB"/>
          </a:p>
        </p:txBody>
      </p:sp>
    </p:spTree>
    <p:extLst>
      <p:ext uri="{BB962C8B-B14F-4D97-AF65-F5344CB8AC3E}">
        <p14:creationId xmlns:p14="http://schemas.microsoft.com/office/powerpoint/2010/main" val="282433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4E20-90EF-43DA-B4AB-066808EA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B5B9B-400E-3F1A-3ADE-1C988D6BB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BE89D-9199-06D4-CC38-FDEF12223B9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6B87942-600F-15C5-45BD-F53F35DD74F5}"/>
              </a:ext>
            </a:extLst>
          </p:cNvPr>
          <p:cNvSpPr>
            <a:spLocks noGrp="1"/>
          </p:cNvSpPr>
          <p:nvPr>
            <p:ph type="sldNum" sz="quarter" idx="5"/>
          </p:nvPr>
        </p:nvSpPr>
        <p:spPr/>
        <p:txBody>
          <a:bodyPr/>
          <a:lstStyle/>
          <a:p>
            <a:fld id="{75681A11-3955-4C4A-B883-8F3EA58F0D8B}" type="slidenum">
              <a:rPr lang="en-GB" smtClean="0"/>
              <a:pPr/>
              <a:t>9</a:t>
            </a:fld>
            <a:endParaRPr lang="en-GB"/>
          </a:p>
        </p:txBody>
      </p:sp>
    </p:spTree>
    <p:extLst>
      <p:ext uri="{BB962C8B-B14F-4D97-AF65-F5344CB8AC3E}">
        <p14:creationId xmlns:p14="http://schemas.microsoft.com/office/powerpoint/2010/main" val="353376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0CCBA-C30C-E4B2-D494-3E1D0233A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C92EC-8B2B-090E-A846-8B12292C2B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883E1-CB67-E691-5464-E65211E0EBA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A982B0E0-36C1-C6DC-09F8-E56399F107AE}"/>
              </a:ext>
            </a:extLst>
          </p:cNvPr>
          <p:cNvSpPr>
            <a:spLocks noGrp="1"/>
          </p:cNvSpPr>
          <p:nvPr>
            <p:ph type="sldNum" sz="quarter" idx="5"/>
          </p:nvPr>
        </p:nvSpPr>
        <p:spPr/>
        <p:txBody>
          <a:bodyPr/>
          <a:lstStyle/>
          <a:p>
            <a:fld id="{75681A11-3955-4C4A-B883-8F3EA58F0D8B}" type="slidenum">
              <a:rPr lang="en-GB" smtClean="0"/>
              <a:pPr/>
              <a:t>10</a:t>
            </a:fld>
            <a:endParaRPr lang="en-GB"/>
          </a:p>
        </p:txBody>
      </p:sp>
    </p:spTree>
    <p:extLst>
      <p:ext uri="{BB962C8B-B14F-4D97-AF65-F5344CB8AC3E}">
        <p14:creationId xmlns:p14="http://schemas.microsoft.com/office/powerpoint/2010/main" val="2949854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7.xml"/><Relationship Id="rId5" Type="http://schemas.openxmlformats.org/officeDocument/2006/relationships/hyperlink" Target="https://www.mongodb.com/pt-br/docs/drivers/csharp/current/quick-start/" TargetMode="Externa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connection/connect/" TargetMode="Externa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bson/" TargetMode="Externa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serialization/poco/" TargetMode="Externa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hyperlink" Target="https://www.mongodb.com/pt-br/docs/drivers/csharp/current/fundamentals/serialization/poco/"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read-operations/retrieve/"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read-operations/retrieve/"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insert/"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update-one/" TargetMode="External"/><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update-one/"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delete/" TargetMode="External"/><Relationship Id="rId2" Type="http://schemas.openxmlformats.org/officeDocument/2006/relationships/notesSlide" Target="../notesSlides/notesSlide22.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pt-br/docs/drivers/csharp/current/fundamentals/transactions/"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www.mongodb.com/pt-br/docs/drivers/csharp/current/fundamentals/linq/#-lookup" TargetMode="External"/><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hyperlink" Target="https://www.mongodb.com/pt-br/docs/drivers/csharp/current/fundamentals/indexes/#query-coverage-and-performance" TargetMode="External"/><Relationship Id="rId2" Type="http://schemas.openxmlformats.org/officeDocument/2006/relationships/notesSlide" Target="../notesSlides/notesSlide28.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hyperlink" Target="https://www.mongodb.com/docs/manual/data-modeling/" TargetMode="Externa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hyperlink" Target="https://www.mongodb.com/pt-br/docs/drivers/csharp/current/fundamentals/indexes/#query-coverage-and-performance" TargetMode="External"/><Relationship Id="rId2" Type="http://schemas.openxmlformats.org/officeDocument/2006/relationships/notesSlide" Target="../notesSlides/notesSlide29.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hyperlink" Target="https://www.mongodb.com/docs/manual/core/schema-validation/" TargetMode="Externa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11F55-7040-DD84-96B1-AE275D383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35D49-15CB-DA4D-E6BD-AE216151C0CA}"/>
              </a:ext>
            </a:extLst>
          </p:cNvPr>
          <p:cNvSpPr>
            <a:spLocks noGrp="1"/>
          </p:cNvSpPr>
          <p:nvPr>
            <p:ph type="ctrTitle"/>
          </p:nvPr>
        </p:nvSpPr>
        <p:spPr>
          <a:xfrm>
            <a:off x="457200" y="693888"/>
            <a:ext cx="9144000" cy="1065901"/>
          </a:xfrm>
        </p:spPr>
        <p:txBody>
          <a:bodyPr anchor="t"/>
          <a:lstStyle/>
          <a:p>
            <a:r>
              <a:rPr lang="en-US" sz="7200" b="1" noProof="0" dirty="0"/>
              <a:t>MongoDB – Training</a:t>
            </a:r>
            <a:br>
              <a:rPr lang="en-US" sz="7200" b="1" noProof="0" dirty="0"/>
            </a:br>
            <a:endParaRPr lang="en-US" sz="4600" b="1" noProof="0" dirty="0"/>
          </a:p>
        </p:txBody>
      </p:sp>
      <p:sp>
        <p:nvSpPr>
          <p:cNvPr id="7" name="Subtitle 6">
            <a:extLst>
              <a:ext uri="{FF2B5EF4-FFF2-40B4-BE49-F238E27FC236}">
                <a16:creationId xmlns:a16="http://schemas.microsoft.com/office/drawing/2014/main" id="{F42CD75D-3B3F-BC73-34D2-91F8A49A93D7}"/>
              </a:ext>
            </a:extLst>
          </p:cNvPr>
          <p:cNvSpPr>
            <a:spLocks noGrp="1"/>
          </p:cNvSpPr>
          <p:nvPr>
            <p:ph type="subTitle" idx="1"/>
          </p:nvPr>
        </p:nvSpPr>
        <p:spPr>
          <a:xfrm>
            <a:off x="638355" y="6151711"/>
            <a:ext cx="9144000" cy="292388"/>
          </a:xfrm>
        </p:spPr>
        <p:txBody>
          <a:bodyPr/>
          <a:lstStyle/>
          <a:p>
            <a:r>
              <a:rPr lang="en-US" noProof="0" dirty="0"/>
              <a:t>Session 3</a:t>
            </a:r>
          </a:p>
        </p:txBody>
      </p:sp>
      <p:sp>
        <p:nvSpPr>
          <p:cNvPr id="3" name="TextBox 2">
            <a:extLst>
              <a:ext uri="{FF2B5EF4-FFF2-40B4-BE49-F238E27FC236}">
                <a16:creationId xmlns:a16="http://schemas.microsoft.com/office/drawing/2014/main" id="{C57469EE-93C7-142C-F5E6-65F385190B34}"/>
              </a:ext>
            </a:extLst>
          </p:cNvPr>
          <p:cNvSpPr txBox="1"/>
          <p:nvPr/>
        </p:nvSpPr>
        <p:spPr>
          <a:xfrm>
            <a:off x="1406107" y="2973097"/>
            <a:ext cx="4063041" cy="861774"/>
          </a:xfrm>
          <a:prstGeom prst="rect">
            <a:avLst/>
          </a:prstGeom>
        </p:spPr>
        <p:txBody>
          <a:bodyPr vert="horz" wrap="square" lIns="0" tIns="0" rIns="0" bIns="0" rtlCol="0">
            <a:spAutoFit/>
          </a:bodyPr>
          <a:lstStyle/>
          <a:p>
            <a:pPr algn="l"/>
            <a:r>
              <a:rPr lang="en-US" sz="2800" b="1" noProof="0" dirty="0">
                <a:solidFill>
                  <a:schemeClr val="accent1"/>
                </a:solidFill>
                <a:latin typeface="+mj-lt"/>
                <a:ea typeface="+mj-ea"/>
                <a:cs typeface="+mj-cs"/>
              </a:rPr>
              <a:t>Presented by:</a:t>
            </a:r>
          </a:p>
          <a:p>
            <a:pPr algn="l"/>
            <a:r>
              <a:rPr lang="en-US" sz="2800" b="1" noProof="0" dirty="0">
                <a:solidFill>
                  <a:schemeClr val="accent1"/>
                </a:solidFill>
                <a:latin typeface="+mj-lt"/>
                <a:ea typeface="+mj-ea"/>
                <a:cs typeface="+mj-cs"/>
              </a:rPr>
              <a:t>Christian Leite Dias</a:t>
            </a:r>
          </a:p>
        </p:txBody>
      </p:sp>
    </p:spTree>
    <p:extLst>
      <p:ext uri="{BB962C8B-B14F-4D97-AF65-F5344CB8AC3E}">
        <p14:creationId xmlns:p14="http://schemas.microsoft.com/office/powerpoint/2010/main" val="235336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F92A-3B47-D1CB-604F-749B4C6B973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880E5A6-C778-6F4D-CC51-8B156FB77E2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E892DB4-866A-A930-D011-3D84DFB8B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F327825-A009-471F-F595-EAF0BB6BFB2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30C1986-A9AF-3B7B-6A0E-5EEB270008E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CB93D079-2EA8-9906-D286-790212BD4D56}"/>
              </a:ext>
            </a:extLst>
          </p:cNvPr>
          <p:cNvSpPr txBox="1"/>
          <p:nvPr/>
        </p:nvSpPr>
        <p:spPr>
          <a:xfrm>
            <a:off x="853834" y="2318028"/>
            <a:ext cx="10484331" cy="1415772"/>
          </a:xfrm>
          <a:prstGeom prst="rect">
            <a:avLst/>
          </a:prstGeom>
          <a:solidFill>
            <a:srgbClr val="2E2E2E"/>
          </a:solidFill>
        </p:spPr>
        <p:txBody>
          <a:bodyPr vert="horz" wrap="square" lIns="182880" tIns="91440" rIns="0" bIns="91440" rtlCol="0">
            <a:spAutoFit/>
          </a:bodyPr>
          <a:lstStyle/>
          <a:p>
            <a:r>
              <a:rPr lang="en-US" sz="1600" noProof="0" dirty="0">
                <a:solidFill>
                  <a:srgbClr val="FF9933"/>
                </a:solidFill>
                <a:latin typeface="Consolas" panose="020B0609020204030204" pitchFamily="49" charset="0"/>
              </a:rPr>
              <a:t>category</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enum</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“electronics”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“clothing”</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“books”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“home”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“Category must be one of the predefined values.”</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5042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6FBCD-B49F-710D-1BA9-B0913A9E52E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2667D2B-04B6-4310-7ADF-975C01B4E7F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5A0FD54-9F15-6FAE-3A53-3A332D253F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A9E45AE-0ECE-C0E5-0D13-DA4AD2C634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C54F2E3-83BE-A9E5-1C66-613BAC56377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4" name="TextBox 3">
            <a:extLst>
              <a:ext uri="{FF2B5EF4-FFF2-40B4-BE49-F238E27FC236}">
                <a16:creationId xmlns:a16="http://schemas.microsoft.com/office/drawing/2014/main" id="{96C7B52D-E124-A247-901B-B31EE78025D9}"/>
              </a:ext>
            </a:extLst>
          </p:cNvPr>
          <p:cNvSpPr txBox="1"/>
          <p:nvPr/>
        </p:nvSpPr>
        <p:spPr>
          <a:xfrm>
            <a:off x="853834" y="659067"/>
            <a:ext cx="10484331" cy="6340197"/>
          </a:xfrm>
          <a:prstGeom prst="rect">
            <a:avLst/>
          </a:prstGeom>
          <a:solidFill>
            <a:srgbClr val="2E2E2E"/>
          </a:solidFill>
        </p:spPr>
        <p:txBody>
          <a:bodyPr vert="horz" wrap="square" lIns="182880" tIns="91440" rIns="0" bIns="91440" rtlCol="0">
            <a:spAutoFit/>
          </a:bodyPr>
          <a:lstStyle/>
          <a:p>
            <a:r>
              <a:rPr lang="en-US" sz="1600" noProof="0" dirty="0">
                <a:solidFill>
                  <a:srgbClr val="FF9933"/>
                </a:solidFill>
                <a:latin typeface="Consolas" panose="020B0609020204030204" pitchFamily="49" charset="0"/>
              </a:rPr>
              <a:t>items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”array”</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minItems</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items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“object”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required</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“product”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“price”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properties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product</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minLength</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3</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 “Product name must be a string”</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quantity</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“int”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“Quantity must be at least 1.”</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price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“double”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0.01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descrition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“Price must be positive”</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579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EC1F6-AA2D-9962-7291-9FC6E3D3063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01A6678-3D23-7499-7D97-2E3B9726D8E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12</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6216450-B12A-20E3-57A1-6C0BA51A7E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F3085E0-2D52-28ED-79D6-034B88661EA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E3AEB3BD-2438-F1B0-C06F-86A98B2B70C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B21D1E61-D476-322A-3B78-386B0A632AAF}"/>
              </a:ext>
            </a:extLst>
          </p:cNvPr>
          <p:cNvSpPr txBox="1"/>
          <p:nvPr/>
        </p:nvSpPr>
        <p:spPr>
          <a:xfrm>
            <a:off x="853834" y="1176849"/>
            <a:ext cx="10484331" cy="1908215"/>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$expr</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lt</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err="1">
                <a:solidFill>
                  <a:srgbClr val="00B050"/>
                </a:solidFill>
                <a:latin typeface="Consolas" panose="020B0609020204030204" pitchFamily="49" charset="0"/>
              </a:rPr>
              <a:t>products.discountedPrice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err="1">
                <a:solidFill>
                  <a:srgbClr val="00B050"/>
                </a:solidFill>
                <a:latin typeface="Consolas" panose="020B0609020204030204" pitchFamily="49" charset="0"/>
              </a:rPr>
              <a:t>products.price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DB42E5B4-2D2C-5FA0-2510-434FDCAF4796}"/>
              </a:ext>
            </a:extLst>
          </p:cNvPr>
          <p:cNvSpPr txBox="1"/>
          <p:nvPr/>
        </p:nvSpPr>
        <p:spPr>
          <a:xfrm>
            <a:off x="853834" y="3581400"/>
            <a:ext cx="10484331" cy="2154436"/>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$and</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$expr</a:t>
            </a:r>
            <a:r>
              <a:rPr lang="en-US" sz="1600" noProof="0" dirty="0">
                <a:solidFill>
                  <a:schemeClr val="bg1"/>
                </a:solidFill>
                <a:latin typeface="Consolas" panose="020B0609020204030204" pitchFamily="49" charset="0"/>
              </a:rPr>
              <a:t>: {…} },</a:t>
            </a:r>
          </a:p>
          <a:p>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jsonSchema</a:t>
            </a:r>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8502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ABC0E-422A-EAC2-9A11-E0B295A387A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81FE998-B950-CA61-FE49-1B029BA2D8B2}"/>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7A075FB-EAC7-C452-05FD-AB4CC7C723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47CA583-3BE7-8F9C-F15D-3ABF31E8B16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0725F46-ADC4-BA10-8C4D-254674A0225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Setting up MongoDB in C#</a:t>
            </a:r>
          </a:p>
        </p:txBody>
      </p:sp>
      <p:sp>
        <p:nvSpPr>
          <p:cNvPr id="5" name="TextBox 4">
            <a:extLst>
              <a:ext uri="{FF2B5EF4-FFF2-40B4-BE49-F238E27FC236}">
                <a16:creationId xmlns:a16="http://schemas.microsoft.com/office/drawing/2014/main" id="{339D6B66-F95B-1F4D-E768-D5FCE5A97436}"/>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err="1"/>
              <a:t>MongoDB.Driver</a:t>
            </a:r>
            <a:endParaRPr lang="en-US" sz="2400" noProof="0" dirty="0"/>
          </a:p>
          <a:p>
            <a:pPr marL="800100" lvl="1" indent="-342900">
              <a:buBlip>
                <a:blip r:embed="rId3">
                  <a:extLst>
                    <a:ext uri="{96DAC541-7B7A-43D3-8B79-37D633B846F1}">
                      <asvg:svgBlip xmlns:asvg="http://schemas.microsoft.com/office/drawing/2016/SVG/main" r:embed="rId4"/>
                    </a:ext>
                  </a:extLst>
                </a:blip>
              </a:buBlip>
            </a:pPr>
            <a:r>
              <a:rPr lang="en-US" sz="2400" noProof="0" dirty="0"/>
              <a:t>What is it?</a:t>
            </a:r>
          </a:p>
          <a:p>
            <a:pPr marL="800100" lvl="1" indent="-342900">
              <a:buBlip>
                <a:blip r:embed="rId3">
                  <a:extLst>
                    <a:ext uri="{96DAC541-7B7A-43D3-8B79-37D633B846F1}">
                      <asvg:svgBlip xmlns:asvg="http://schemas.microsoft.com/office/drawing/2016/SVG/main" r:embed="rId4"/>
                    </a:ext>
                  </a:extLst>
                </a:blip>
              </a:buBlip>
            </a:pPr>
            <a:r>
              <a:rPr lang="en-US" sz="2400" noProof="0" dirty="0"/>
              <a:t>Why is it required?</a:t>
            </a:r>
          </a:p>
          <a:p>
            <a:pPr marL="342900" indent="-342900">
              <a:buBlip>
                <a:blip r:embed="rId3">
                  <a:extLst>
                    <a:ext uri="{96DAC541-7B7A-43D3-8B79-37D633B846F1}">
                      <asvg:svgBlip xmlns:asvg="http://schemas.microsoft.com/office/drawing/2016/SVG/main" r:embed="rId4"/>
                    </a:ext>
                  </a:extLst>
                </a:blip>
              </a:buBlip>
            </a:pPr>
            <a:r>
              <a:rPr lang="en-US" sz="2400" noProof="0" dirty="0"/>
              <a:t>Installing the </a:t>
            </a:r>
            <a:r>
              <a:rPr lang="en-US" sz="2400" noProof="0" dirty="0" err="1"/>
              <a:t>MongoDB.Driver</a:t>
            </a:r>
            <a:r>
              <a:rPr lang="en-US" sz="2400" noProof="0" dirty="0"/>
              <a:t> NuGet Package</a:t>
            </a:r>
          </a:p>
        </p:txBody>
      </p:sp>
      <p:sp>
        <p:nvSpPr>
          <p:cNvPr id="3" name="Title 1">
            <a:extLst>
              <a:ext uri="{FF2B5EF4-FFF2-40B4-BE49-F238E27FC236}">
                <a16:creationId xmlns:a16="http://schemas.microsoft.com/office/drawing/2014/main" id="{9D487C93-458F-F5DB-5848-A579F5559B4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The MongoDB C# Driver</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91FF9685-3407-6703-9938-9AF107628675}"/>
              </a:ext>
            </a:extLst>
          </p:cNvPr>
          <p:cNvSpPr txBox="1"/>
          <p:nvPr/>
        </p:nvSpPr>
        <p:spPr>
          <a:xfrm>
            <a:off x="853834" y="3138431"/>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00B0F0"/>
                </a:solidFill>
                <a:latin typeface="Consolas" panose="020B0609020204030204" pitchFamily="49" charset="0"/>
              </a:rPr>
              <a:t>dotnet</a:t>
            </a:r>
            <a:r>
              <a:rPr lang="en-US" sz="1600" noProof="0" dirty="0">
                <a:solidFill>
                  <a:schemeClr val="bg1"/>
                </a:solidFill>
                <a:latin typeface="Consolas" panose="020B0609020204030204" pitchFamily="49" charset="0"/>
              </a:rPr>
              <a:t> add package </a:t>
            </a:r>
            <a:r>
              <a:rPr lang="en-US" sz="1600" noProof="0" dirty="0" err="1">
                <a:solidFill>
                  <a:srgbClr val="FFC000"/>
                </a:solidFill>
                <a:latin typeface="Consolas" panose="020B0609020204030204" pitchFamily="49" charset="0"/>
              </a:rPr>
              <a:t>MongoDB.Driver</a:t>
            </a:r>
            <a:endParaRPr lang="en-US" sz="1600" noProof="0"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412645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FE29-659A-AB74-8FEF-5283C215BC4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0DDE9AB-DFB0-69A1-296D-D453EABD174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02E2CB0-F1EA-93B7-9ABD-AE4AE203DD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550F5A5-CC62-D2CD-B457-53C6E1160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6B7C100-29A0-0EF8-30B7-7C8ED1E3833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Setting up MongoDB in C#</a:t>
            </a:r>
          </a:p>
        </p:txBody>
      </p:sp>
      <p:sp>
        <p:nvSpPr>
          <p:cNvPr id="5" name="TextBox 4">
            <a:extLst>
              <a:ext uri="{FF2B5EF4-FFF2-40B4-BE49-F238E27FC236}">
                <a16:creationId xmlns:a16="http://schemas.microsoft.com/office/drawing/2014/main" id="{9A7A6DDE-83B7-CF00-4C7A-D24646F56BFD}"/>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Connection and authentication is done using the </a:t>
            </a:r>
            <a:r>
              <a:rPr lang="en-US" sz="2400" noProof="0" dirty="0" err="1"/>
              <a:t>MongoClient</a:t>
            </a:r>
            <a:r>
              <a:rPr lang="en-US" sz="2400" noProof="0" dirty="0"/>
              <a:t> object</a:t>
            </a:r>
          </a:p>
          <a:p>
            <a:pPr marL="800100" lvl="1" indent="-342900">
              <a:buBlip>
                <a:blip r:embed="rId3">
                  <a:extLst>
                    <a:ext uri="{96DAC541-7B7A-43D3-8B79-37D633B846F1}">
                      <asvg:svgBlip xmlns:asvg="http://schemas.microsoft.com/office/drawing/2016/SVG/main" r:embed="rId4"/>
                    </a:ext>
                  </a:extLst>
                </a:blip>
              </a:buBlip>
            </a:pPr>
            <a:r>
              <a:rPr lang="en-US" sz="2400" noProof="0" dirty="0"/>
              <a:t>Manages the connection and connection pooling</a:t>
            </a:r>
          </a:p>
          <a:p>
            <a:pPr marL="800100" lvl="1" indent="-342900">
              <a:buBlip>
                <a:blip r:embed="rId3">
                  <a:extLst>
                    <a:ext uri="{96DAC541-7B7A-43D3-8B79-37D633B846F1}">
                      <asvg:svgBlip xmlns:asvg="http://schemas.microsoft.com/office/drawing/2016/SVG/main" r:embed="rId4"/>
                    </a:ext>
                  </a:extLst>
                </a:blip>
              </a:buBlip>
            </a:pPr>
            <a:r>
              <a:rPr lang="en-US" sz="2400" noProof="0" dirty="0"/>
              <a:t>Manages the server discovery</a:t>
            </a:r>
          </a:p>
          <a:p>
            <a:pPr marL="800100" lvl="1" indent="-342900">
              <a:buBlip>
                <a:blip r:embed="rId3">
                  <a:extLst>
                    <a:ext uri="{96DAC541-7B7A-43D3-8B79-37D633B846F1}">
                      <asvg:svgBlip xmlns:asvg="http://schemas.microsoft.com/office/drawing/2016/SVG/main" r:embed="rId4"/>
                    </a:ext>
                  </a:extLst>
                </a:blip>
              </a:buBlip>
            </a:pPr>
            <a:r>
              <a:rPr lang="en-US" sz="2400" noProof="0" dirty="0"/>
              <a:t>Allows access to the databases/collections</a:t>
            </a:r>
          </a:p>
        </p:txBody>
      </p:sp>
      <p:sp>
        <p:nvSpPr>
          <p:cNvPr id="3" name="Title 1">
            <a:extLst>
              <a:ext uri="{FF2B5EF4-FFF2-40B4-BE49-F238E27FC236}">
                <a16:creationId xmlns:a16="http://schemas.microsoft.com/office/drawing/2014/main" id="{ADF906B0-199F-C240-0C65-BCBF2BDE99E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Connecting to a MongoDB client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856AAD02-F99A-5AC7-6FDE-7DC4593ECD32}"/>
              </a:ext>
            </a:extLst>
          </p:cNvPr>
          <p:cNvSpPr txBox="1"/>
          <p:nvPr/>
        </p:nvSpPr>
        <p:spPr>
          <a:xfrm>
            <a:off x="853834" y="3138431"/>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client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MongoClient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mongodb</a:t>
            </a:r>
            <a:r>
              <a:rPr lang="en-US" sz="1600" noProof="0" dirty="0">
                <a:solidFill>
                  <a:srgbClr val="00B050"/>
                </a:solidFill>
                <a:latin typeface="Consolas" panose="020B0609020204030204" pitchFamily="49" charset="0"/>
              </a:rPr>
              <a:t>://localhost:27017"</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database = </a:t>
            </a:r>
            <a:r>
              <a:rPr lang="en-US" sz="1600" noProof="0" dirty="0" err="1">
                <a:solidFill>
                  <a:schemeClr val="bg1"/>
                </a:solidFill>
                <a:latin typeface="Consolas" panose="020B0609020204030204" pitchFamily="49" charset="0"/>
              </a:rPr>
              <a:t>client.</a:t>
            </a:r>
            <a:r>
              <a:rPr lang="en-US" sz="1600" noProof="0" dirty="0" err="1">
                <a:solidFill>
                  <a:srgbClr val="FF9933"/>
                </a:solidFill>
                <a:latin typeface="Consolas" panose="020B0609020204030204" pitchFamily="49" charset="0"/>
              </a:rPr>
              <a:t>GetDatabase</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myDatabase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collection = </a:t>
            </a:r>
            <a:r>
              <a:rPr lang="en-US" sz="1600" noProof="0" dirty="0" err="1">
                <a:solidFill>
                  <a:schemeClr val="bg1"/>
                </a:solidFill>
                <a:latin typeface="Consolas" panose="020B0609020204030204" pitchFamily="49" charset="0"/>
              </a:rPr>
              <a:t>database.</a:t>
            </a:r>
            <a:r>
              <a:rPr lang="en-US" sz="1600" noProof="0" dirty="0" err="1">
                <a:solidFill>
                  <a:srgbClr val="FF9933"/>
                </a:solidFill>
                <a:latin typeface="Consolas" panose="020B0609020204030204" pitchFamily="49" charset="0"/>
              </a:rPr>
              <a:t>GetCollection</a:t>
            </a:r>
            <a:r>
              <a:rPr lang="en-US" sz="1600" noProof="0" dirty="0">
                <a:solidFill>
                  <a:schemeClr val="bg1"/>
                </a:solidFill>
                <a:latin typeface="Consolas" panose="020B0609020204030204" pitchFamily="49" charset="0"/>
              </a:rPr>
              <a:t>&lt;</a:t>
            </a:r>
            <a:r>
              <a:rPr lang="en-US" sz="1600" noProof="0" dirty="0" err="1">
                <a:solidFill>
                  <a:srgbClr val="FFFF00"/>
                </a:solidFill>
                <a:latin typeface="Consolas" panose="020B0609020204030204" pitchFamily="49" charset="0"/>
              </a:rPr>
              <a:t>BsonDocument</a:t>
            </a:r>
            <a:r>
              <a:rPr lang="en-US" sz="1600" noProof="0" dirty="0">
                <a:solidFill>
                  <a:schemeClr val="bg1"/>
                </a:solidFill>
                <a:latin typeface="Consolas" panose="020B0609020204030204" pitchFamily="49" charset="0"/>
              </a:rPr>
              <a:t>&gt;(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5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11475-39D9-7076-EC42-96162BDE34E1}"/>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1C42486-1950-B3AE-4B66-8C7F3F153BB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D0CF805-06C7-FDC6-D1B2-4C8838F66F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CE07A2C-2EC0-0520-FD1F-0704F479CE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1109CFA-C128-413B-03AC-5498BE09CBD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5" name="TextBox 4">
            <a:extLst>
              <a:ext uri="{FF2B5EF4-FFF2-40B4-BE49-F238E27FC236}">
                <a16:creationId xmlns:a16="http://schemas.microsoft.com/office/drawing/2014/main" id="{C6D90F8C-232B-2238-62A8-CB2341EF85DA}"/>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err="1"/>
              <a:t>BsonDocument</a:t>
            </a:r>
            <a:r>
              <a:rPr lang="en-US" sz="2400" noProof="0" dirty="0"/>
              <a:t> is MongoDB Driver BSON representation</a:t>
            </a:r>
          </a:p>
          <a:p>
            <a:pPr marL="800100" lvl="1" indent="-342900">
              <a:buBlip>
                <a:blip r:embed="rId3">
                  <a:extLst>
                    <a:ext uri="{96DAC541-7B7A-43D3-8B79-37D633B846F1}">
                      <asvg:svgBlip xmlns:asvg="http://schemas.microsoft.com/office/drawing/2016/SVG/main" r:embed="rId4"/>
                    </a:ext>
                  </a:extLst>
                </a:blip>
              </a:buBlip>
            </a:pPr>
            <a:r>
              <a:rPr lang="en-US" sz="2400" noProof="0" dirty="0"/>
              <a:t>It can represent a document in MongoDB</a:t>
            </a:r>
          </a:p>
          <a:p>
            <a:pPr marL="800100" lvl="1" indent="-342900">
              <a:buBlip>
                <a:blip r:embed="rId3">
                  <a:extLst>
                    <a:ext uri="{96DAC541-7B7A-43D3-8B79-37D633B846F1}">
                      <asvg:svgBlip xmlns:asvg="http://schemas.microsoft.com/office/drawing/2016/SVG/main" r:embed="rId4"/>
                    </a:ext>
                  </a:extLst>
                </a:blip>
              </a:buBlip>
            </a:pPr>
            <a:r>
              <a:rPr lang="en-US" sz="2400" noProof="0" dirty="0"/>
              <a:t>It has a flexible schema, and it is useful when schema is not well defined (dynamic)</a:t>
            </a:r>
          </a:p>
          <a:p>
            <a:pPr marL="800100" lvl="1" indent="-342900">
              <a:buBlip>
                <a:blip r:embed="rId3">
                  <a:extLst>
                    <a:ext uri="{96DAC541-7B7A-43D3-8B79-37D633B846F1}">
                      <asvg:svgBlip xmlns:asvg="http://schemas.microsoft.com/office/drawing/2016/SVG/main" r:embed="rId4"/>
                    </a:ext>
                  </a:extLst>
                </a:blip>
              </a:buBlip>
            </a:pPr>
            <a:r>
              <a:rPr lang="en-US" sz="2400" noProof="0" dirty="0"/>
              <a:t>Like a dictionary or a key-value pair structure (</a:t>
            </a:r>
            <a:r>
              <a:rPr lang="en-US" sz="2400" noProof="0" dirty="0" err="1"/>
              <a:t>BsonElement</a:t>
            </a:r>
            <a:r>
              <a:rPr lang="en-US" sz="2400" noProof="0" dirty="0"/>
              <a:t> – represents a property/field)</a:t>
            </a:r>
          </a:p>
        </p:txBody>
      </p:sp>
      <p:sp>
        <p:nvSpPr>
          <p:cNvPr id="3" name="Title 1">
            <a:extLst>
              <a:ext uri="{FF2B5EF4-FFF2-40B4-BE49-F238E27FC236}">
                <a16:creationId xmlns:a16="http://schemas.microsoft.com/office/drawing/2014/main" id="{FF530740-FBF7-B225-58DB-F019330A5FF7}"/>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Document representation</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F8B3262A-573B-EB58-B4D7-564DD417E181}"/>
              </a:ext>
            </a:extLst>
          </p:cNvPr>
          <p:cNvSpPr txBox="1"/>
          <p:nvPr/>
        </p:nvSpPr>
        <p:spPr>
          <a:xfrm>
            <a:off x="853834" y="3673902"/>
            <a:ext cx="10484331" cy="240065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document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BsonDocument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“field1”</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“field2”</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“value2”</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err="1">
                <a:solidFill>
                  <a:schemeClr val="bg1"/>
                </a:solidFill>
                <a:latin typeface="Consolas" panose="020B0609020204030204" pitchFamily="49" charset="0"/>
              </a:rPr>
              <a:t>document.</a:t>
            </a:r>
            <a:r>
              <a:rPr lang="en-US" sz="1600" noProof="0" dirty="0" err="1">
                <a:solidFill>
                  <a:srgbClr val="FF9933"/>
                </a:solidFill>
                <a:latin typeface="Consolas" panose="020B0609020204030204" pitchFamily="49" charset="0"/>
              </a:rPr>
              <a:t>Add</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“field3”</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“value3”</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value = document[</a:t>
            </a:r>
            <a:r>
              <a:rPr lang="en-US" sz="1600" noProof="0" dirty="0">
                <a:solidFill>
                  <a:srgbClr val="00B050"/>
                </a:solidFill>
                <a:latin typeface="Consolas" panose="020B0609020204030204" pitchFamily="49" charset="0"/>
              </a:rPr>
              <a:t>“value2”</a:t>
            </a:r>
            <a:r>
              <a:rPr lang="en-US" sz="1600" noProof="0" dirty="0">
                <a:solidFill>
                  <a:schemeClr val="bg1"/>
                </a:solidFill>
                <a:latin typeface="Consolas" panose="020B0609020204030204" pitchFamily="49" charset="0"/>
              </a:rPr>
              <a:t>].</a:t>
            </a:r>
            <a:r>
              <a:rPr lang="en-US" sz="1600" noProof="0" dirty="0" err="1">
                <a:solidFill>
                  <a:srgbClr val="FFC000"/>
                </a:solidFill>
                <a:latin typeface="Consolas" panose="020B0609020204030204" pitchFamily="49" charset="0"/>
              </a:rPr>
              <a:t>AsString</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6940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8699-CF87-984A-6093-CBFD848F386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BC73C28-CFE6-6E37-4BC1-1D60F735042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9F90244-CC35-5D01-D22E-6CB9DF264D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CD926F5-8EB3-FB3F-5A8D-284722E887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272BBB3-1907-58C1-BDA4-EF6FD35AFC2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5" name="TextBox 4">
            <a:extLst>
              <a:ext uri="{FF2B5EF4-FFF2-40B4-BE49-F238E27FC236}">
                <a16:creationId xmlns:a16="http://schemas.microsoft.com/office/drawing/2014/main" id="{066B2B43-E688-C573-AADE-C6A19735ED4B}"/>
              </a:ext>
            </a:extLst>
          </p:cNvPr>
          <p:cNvSpPr txBox="1"/>
          <p:nvPr/>
        </p:nvSpPr>
        <p:spPr>
          <a:xfrm>
            <a:off x="609600" y="1219881"/>
            <a:ext cx="10972800" cy="406265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POCO classes can be defined to represent your documents operations in MongoDB</a:t>
            </a:r>
          </a:p>
          <a:p>
            <a:pPr marL="800100" lvl="1" indent="-342900">
              <a:buBlip>
                <a:blip r:embed="rId3">
                  <a:extLst>
                    <a:ext uri="{96DAC541-7B7A-43D3-8B79-37D633B846F1}">
                      <asvg:svgBlip xmlns:asvg="http://schemas.microsoft.com/office/drawing/2016/SVG/main" r:embed="rId4"/>
                    </a:ext>
                  </a:extLst>
                </a:blip>
              </a:buBlip>
            </a:pPr>
            <a:r>
              <a:rPr lang="en-US" sz="2400" noProof="0" dirty="0" err="1"/>
              <a:t>MongoDB.Driver</a:t>
            </a:r>
            <a:r>
              <a:rPr lang="en-US" sz="2400" noProof="0" dirty="0"/>
              <a:t> will automatically serialize/deserialize it to BSON documents</a:t>
            </a:r>
          </a:p>
          <a:p>
            <a:pPr marL="800100" lvl="1" indent="-342900">
              <a:buBlip>
                <a:blip r:embed="rId3">
                  <a:extLst>
                    <a:ext uri="{96DAC541-7B7A-43D3-8B79-37D633B846F1}">
                      <asvg:svgBlip xmlns:asvg="http://schemas.microsoft.com/office/drawing/2016/SVG/main" r:embed="rId4"/>
                    </a:ext>
                  </a:extLst>
                </a:blip>
              </a:buBlip>
            </a:pPr>
            <a:r>
              <a:rPr lang="en-US" sz="2400" noProof="0" dirty="0"/>
              <a:t>Recommended for type-safe operations</a:t>
            </a:r>
          </a:p>
          <a:p>
            <a:pPr marL="800100" lvl="1" indent="-342900">
              <a:buBlip>
                <a:blip r:embed="rId3">
                  <a:extLst>
                    <a:ext uri="{96DAC541-7B7A-43D3-8B79-37D633B846F1}">
                      <asvg:svgBlip xmlns:asvg="http://schemas.microsoft.com/office/drawing/2016/SVG/main" r:embed="rId4"/>
                    </a:ext>
                  </a:extLst>
                </a:blip>
              </a:buBlip>
            </a:pPr>
            <a:r>
              <a:rPr lang="en-US" sz="2400" noProof="0" dirty="0"/>
              <a:t>Convention Packs</a:t>
            </a:r>
          </a:p>
          <a:p>
            <a:pPr marL="800100" lvl="1" indent="-342900">
              <a:buBlip>
                <a:blip r:embed="rId3">
                  <a:extLst>
                    <a:ext uri="{96DAC541-7B7A-43D3-8B79-37D633B846F1}">
                      <asvg:svgBlip xmlns:asvg="http://schemas.microsoft.com/office/drawing/2016/SVG/main" r:embed="rId4"/>
                    </a:ext>
                  </a:extLst>
                </a:blip>
              </a:buBlip>
            </a:pPr>
            <a:r>
              <a:rPr lang="en-US" sz="2400" noProof="0" dirty="0"/>
              <a:t>Attributes</a:t>
            </a:r>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BsonId</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BsonElement</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BsonRepresentation</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BsonDefault</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BsonIgnore</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BsonIgnoreIfDefault</a:t>
            </a:r>
            <a:endParaRPr lang="en-US" sz="2400" noProof="0" dirty="0"/>
          </a:p>
        </p:txBody>
      </p:sp>
      <p:sp>
        <p:nvSpPr>
          <p:cNvPr id="3" name="Title 1">
            <a:extLst>
              <a:ext uri="{FF2B5EF4-FFF2-40B4-BE49-F238E27FC236}">
                <a16:creationId xmlns:a16="http://schemas.microsoft.com/office/drawing/2014/main" id="{7D172395-6FC5-D881-73D9-BE268E14223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POCOs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9729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F033C-5C55-DAF2-8C59-8517528E644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4E30F0C0-8989-C2D7-3D25-4044B40EA4E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88A37A3-7152-05BC-0839-9DFB8BB76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8C96FE9-E38A-40B8-ECAB-EFC41BC7AA6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DA3DC008-BFBA-2B85-79B0-503B053C226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3" name="Title 1">
            <a:extLst>
              <a:ext uri="{FF2B5EF4-FFF2-40B4-BE49-F238E27FC236}">
                <a16:creationId xmlns:a16="http://schemas.microsoft.com/office/drawing/2014/main" id="{884E8B23-1475-D38A-8CF2-D9550F68323D}"/>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POCOs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F4D014C9-92A7-0566-EACC-90D04A65AF5A}"/>
              </a:ext>
            </a:extLst>
          </p:cNvPr>
          <p:cNvSpPr txBox="1"/>
          <p:nvPr/>
        </p:nvSpPr>
        <p:spPr>
          <a:xfrm>
            <a:off x="1158634" y="809922"/>
            <a:ext cx="10484331" cy="560153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public class </a:t>
            </a:r>
            <a:r>
              <a:rPr lang="en-US" sz="1600" noProof="0" dirty="0">
                <a:solidFill>
                  <a:srgbClr val="92D050"/>
                </a:solidFill>
                <a:latin typeface="Consolas" panose="020B0609020204030204" pitchFamily="49" charset="0"/>
              </a:rPr>
              <a:t>POCO</a:t>
            </a:r>
          </a:p>
          <a:p>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BsonId</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Represents the Id property</a:t>
            </a: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BsonRepresentation</a:t>
            </a:r>
            <a:r>
              <a:rPr lang="en-US" sz="1600" noProof="0" dirty="0">
                <a:solidFill>
                  <a:schemeClr val="bg1"/>
                </a:solidFill>
                <a:latin typeface="Consolas" panose="020B0609020204030204" pitchFamily="49" charset="0"/>
              </a:rPr>
              <a:t>(</a:t>
            </a:r>
            <a:r>
              <a:rPr lang="en-US" sz="1600" noProof="0" dirty="0" err="1">
                <a:solidFill>
                  <a:schemeClr val="bg1"/>
                </a:solidFill>
                <a:latin typeface="Consolas" panose="020B0609020204030204" pitchFamily="49" charset="0"/>
              </a:rPr>
              <a:t>BsonType.</a:t>
            </a:r>
            <a:r>
              <a:rPr lang="en-US" sz="1600" noProof="0" dirty="0" err="1">
                <a:solidFill>
                  <a:srgbClr val="FF9933"/>
                </a:solidFill>
                <a:latin typeface="Consolas" panose="020B0609020204030204" pitchFamily="49" charset="0"/>
              </a:rPr>
              <a:t>ObjectId</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dirty="0">
                <a:solidFill>
                  <a:srgbClr val="C8CDCD"/>
                </a:solidFill>
                <a:latin typeface="Consolas" panose="020B0609020204030204" pitchFamily="49" charset="0"/>
              </a:rPr>
              <a:t>M</a:t>
            </a:r>
            <a:r>
              <a:rPr lang="en-US" sz="1600" noProof="0" dirty="0">
                <a:solidFill>
                  <a:srgbClr val="C8CDCD"/>
                </a:solidFill>
                <a:latin typeface="Consolas" panose="020B0609020204030204" pitchFamily="49" charset="0"/>
              </a:rPr>
              <a:t>aps the property to a </a:t>
            </a:r>
            <a:r>
              <a:rPr lang="en-US" sz="1600" noProof="0" dirty="0" err="1">
                <a:solidFill>
                  <a:srgbClr val="C8CDCD"/>
                </a:solidFill>
                <a:latin typeface="Consolas" panose="020B0609020204030204" pitchFamily="49" charset="0"/>
              </a:rPr>
              <a:t>ObjectId</a:t>
            </a:r>
            <a:r>
              <a:rPr lang="en-US" sz="1600" noProof="0" dirty="0">
                <a:solidFill>
                  <a:srgbClr val="C8CDCD"/>
                </a:solidFill>
                <a:latin typeface="Consolas" panose="020B0609020204030204" pitchFamily="49" charset="0"/>
              </a:rPr>
              <a:t>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Id</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first_name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Maps the property to the given field name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FirstName</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int </a:t>
            </a:r>
            <a:r>
              <a:rPr lang="en-US" sz="1600" noProof="0" dirty="0">
                <a:solidFill>
                  <a:srgbClr val="FF9933"/>
                </a:solidFill>
                <a:latin typeface="Consolas" panose="020B0609020204030204" pitchFamily="49" charset="0"/>
              </a:rPr>
              <a:t>Age</a:t>
            </a:r>
            <a:r>
              <a:rPr lang="en-US" sz="1600" noProof="0" dirty="0">
                <a:solidFill>
                  <a:schemeClr val="bg1"/>
                </a:solidFill>
                <a:latin typeface="Consolas" panose="020B0609020204030204" pitchFamily="49" charset="0"/>
              </a:rPr>
              <a:t> { get; set; } </a:t>
            </a:r>
            <a:r>
              <a:rPr lang="en-US" sz="1600" noProof="0" dirty="0">
                <a:solidFill>
                  <a:srgbClr val="C8CDCD"/>
                </a:solidFill>
                <a:latin typeface="Consolas" panose="020B0609020204030204" pitchFamily="49" charset="0"/>
              </a:rPr>
              <a:t>// Matches the property with the field name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BsonDefaultValue</a:t>
            </a:r>
            <a:r>
              <a:rPr lang="en-US" sz="1600" noProof="0" dirty="0">
                <a:solidFill>
                  <a:schemeClr val="bg1"/>
                </a:solidFill>
                <a:latin typeface="Consolas" panose="020B0609020204030204" pitchFamily="49" charset="0"/>
              </a:rPr>
              <a:t>(true)] </a:t>
            </a:r>
            <a:r>
              <a:rPr lang="en-US" sz="1600" noProof="0" dirty="0">
                <a:solidFill>
                  <a:srgbClr val="C8CDCD"/>
                </a:solidFill>
                <a:latin typeface="Consolas" panose="020B0609020204030204" pitchFamily="49" charset="0"/>
              </a:rPr>
              <a:t>// Defaults the value to true if not present</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Active</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last_name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LastName</a:t>
            </a:r>
            <a:r>
              <a:rPr lang="en-US" sz="1600" noProof="0" dirty="0">
                <a:solidFill>
                  <a:schemeClr val="bg1"/>
                </a:solidFill>
                <a:latin typeface="Consolas" panose="020B0609020204030204" pitchFamily="49" charset="0"/>
              </a:rPr>
              <a:t> { get; set;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IList</a:t>
            </a:r>
            <a:r>
              <a:rPr lang="en-US" sz="1600" noProof="0" dirty="0">
                <a:solidFill>
                  <a:schemeClr val="bg1"/>
                </a:solidFill>
                <a:latin typeface="Consolas" panose="020B0609020204030204" pitchFamily="49" charset="0"/>
              </a:rPr>
              <a:t>&lt;Products&gt; </a:t>
            </a:r>
            <a:r>
              <a:rPr lang="en-US" sz="1600" noProof="0" dirty="0">
                <a:solidFill>
                  <a:srgbClr val="FF9933"/>
                </a:solidFill>
                <a:latin typeface="Consolas" panose="020B0609020204030204" pitchFamily="49" charset="0"/>
              </a:rPr>
              <a:t>Products</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BsonIngore</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Ignores this property </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IList</a:t>
            </a:r>
            <a:r>
              <a:rPr lang="en-US" sz="1600" noProof="0" dirty="0">
                <a:solidFill>
                  <a:schemeClr val="bg1"/>
                </a:solidFill>
                <a:latin typeface="Consolas" panose="020B0609020204030204" pitchFamily="49" charset="0"/>
              </a:rPr>
              <a:t>&lt;string&gt; </a:t>
            </a:r>
            <a:r>
              <a:rPr lang="en-US" sz="1600" noProof="0" dirty="0">
                <a:solidFill>
                  <a:srgbClr val="FF9933"/>
                </a:solidFill>
                <a:latin typeface="Consolas" panose="020B0609020204030204" pitchFamily="49" charset="0"/>
              </a:rPr>
              <a:t>Codes</a:t>
            </a:r>
            <a:r>
              <a:rPr lang="en-US" sz="1600" noProof="0" dirty="0">
                <a:solidFill>
                  <a:schemeClr val="bg1"/>
                </a:solidFill>
                <a:latin typeface="Consolas" panose="020B0609020204030204" pitchFamily="49" charset="0"/>
              </a:rPr>
              <a:t> { get; set; }</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0415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38E69-9E5C-0944-83EE-F9D9C462905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8E494EF8-FA04-E328-8DF7-41E726AECB4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6427633-262D-D384-5BC6-DA70E0BAB7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4E3AE6B-832C-4BA5-F27B-CB9BEFCD5B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CC864A7-E2A3-B1CC-056D-0C1C84B2C13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411C81DB-20BD-2F4B-44F1-01959998240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496BBFC6-F5A6-81C6-C65E-7220741988FF}"/>
              </a:ext>
            </a:extLst>
          </p:cNvPr>
          <p:cNvSpPr txBox="1"/>
          <p:nvPr/>
        </p:nvSpPr>
        <p:spPr>
          <a:xfrm>
            <a:off x="853834" y="1711588"/>
            <a:ext cx="10484331" cy="1415772"/>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“Test Name”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err="1">
                <a:solidFill>
                  <a:srgbClr val="FFFF00"/>
                </a:solidFill>
                <a:latin typeface="Consolas" panose="020B0609020204030204" pitchFamily="49" charset="0"/>
              </a:rPr>
              <a:t>BsonDocument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firstname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“Test Name”</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list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noProof="0" dirty="0" err="1">
                <a:solidFill>
                  <a:srgbClr val="C8CDCD"/>
                </a:solidFill>
                <a:latin typeface="Consolas" panose="020B0609020204030204" pitchFamily="49" charset="0"/>
              </a:rPr>
              <a:t>ToList</a:t>
            </a:r>
            <a:r>
              <a:rPr lang="en-US" sz="1600" noProof="0" dirty="0">
                <a:solidFill>
                  <a:srgbClr val="C8CDCD"/>
                </a:solidFill>
                <a:latin typeface="Consolas" panose="020B0609020204030204" pitchFamily="49" charset="0"/>
              </a:rPr>
              <a:t>() -- synchronous</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oneDoc</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FirstOrDefaultAsync</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noProof="0" dirty="0" err="1">
                <a:solidFill>
                  <a:srgbClr val="C8CDCD"/>
                </a:solidFill>
                <a:latin typeface="Consolas" panose="020B0609020204030204" pitchFamily="49" charset="0"/>
              </a:rPr>
              <a:t>FirstOrDefault</a:t>
            </a:r>
            <a:r>
              <a:rPr lang="en-US" sz="1600" noProof="0" dirty="0">
                <a:solidFill>
                  <a:srgbClr val="C8CDCD"/>
                </a:solidFill>
                <a:latin typeface="Consolas" panose="020B0609020204030204" pitchFamily="49" charset="0"/>
              </a:rPr>
              <a:t>() -- synch</a:t>
            </a:r>
          </a:p>
        </p:txBody>
      </p:sp>
      <p:sp>
        <p:nvSpPr>
          <p:cNvPr id="9" name="TextBox 4">
            <a:extLst>
              <a:ext uri="{FF2B5EF4-FFF2-40B4-BE49-F238E27FC236}">
                <a16:creationId xmlns:a16="http://schemas.microsoft.com/office/drawing/2014/main" id="{3F03F31E-C660-EA6C-6704-5765361E463D}"/>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Filtering document using a filter </a:t>
            </a:r>
          </a:p>
        </p:txBody>
      </p:sp>
      <p:sp>
        <p:nvSpPr>
          <p:cNvPr id="10" name="TextBox 4">
            <a:extLst>
              <a:ext uri="{FF2B5EF4-FFF2-40B4-BE49-F238E27FC236}">
                <a16:creationId xmlns:a16="http://schemas.microsoft.com/office/drawing/2014/main" id="{C559B83C-9D94-0B47-CD6A-55F1855BDE69}"/>
              </a:ext>
            </a:extLst>
          </p:cNvPr>
          <p:cNvSpPr txBox="1"/>
          <p:nvPr/>
        </p:nvSpPr>
        <p:spPr>
          <a:xfrm>
            <a:off x="457200" y="3487665"/>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Filtering and projecting fields</a:t>
            </a:r>
          </a:p>
        </p:txBody>
      </p:sp>
      <p:sp>
        <p:nvSpPr>
          <p:cNvPr id="11" name="TextBox 2">
            <a:extLst>
              <a:ext uri="{FF2B5EF4-FFF2-40B4-BE49-F238E27FC236}">
                <a16:creationId xmlns:a16="http://schemas.microsoft.com/office/drawing/2014/main" id="{585D8B7D-E5F2-D1F7-95BE-12C386B29CF0}"/>
              </a:ext>
            </a:extLst>
          </p:cNvPr>
          <p:cNvSpPr txBox="1"/>
          <p:nvPr/>
        </p:nvSpPr>
        <p:spPr>
          <a:xfrm>
            <a:off x="853833" y="4110854"/>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projection =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&gt;.Projection</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Include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Include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LastName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Exclude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list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a:solidFill>
                  <a:srgbClr val="FF9933"/>
                </a:solidFill>
                <a:latin typeface="Consolas" panose="020B0609020204030204" pitchFamily="49" charset="0"/>
              </a:rPr>
              <a:t>Project</a:t>
            </a:r>
            <a:r>
              <a:rPr lang="en-US" sz="1600" noProof="0" dirty="0">
                <a:solidFill>
                  <a:schemeClr val="bg1"/>
                </a:solidFill>
                <a:latin typeface="Consolas" panose="020B0609020204030204" pitchFamily="49" charset="0"/>
              </a:rPr>
              <a:t>(project).</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6899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0C7F-4B49-6F72-924B-07237C4B3BE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3CD7762-FE2C-3774-8B78-949281478B7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FC86175-5786-C0FA-09F0-60336AE4E9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334121B-365D-3845-03F9-87ADD288883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95EF5280-0CAD-6D2C-87CC-E618F150FBB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4509B44F-177C-5F28-16C1-3F8F7FB361D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D529BB32-7164-BEF6-F4DC-0857F55849F2}"/>
              </a:ext>
            </a:extLst>
          </p:cNvPr>
          <p:cNvSpPr txBox="1"/>
          <p:nvPr/>
        </p:nvSpPr>
        <p:spPr>
          <a:xfrm>
            <a:off x="802241" y="1731831"/>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count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CountDocuments</a:t>
            </a:r>
            <a:r>
              <a:rPr lang="en-US" sz="1600" noProof="0" dirty="0">
                <a:solidFill>
                  <a:schemeClr val="bg1"/>
                </a:solidFill>
                <a:latin typeface="Consolas" panose="020B0609020204030204" pitchFamily="49" charset="0"/>
              </a:rPr>
              <a:t>(filter);</a:t>
            </a:r>
          </a:p>
        </p:txBody>
      </p:sp>
      <p:sp>
        <p:nvSpPr>
          <p:cNvPr id="9" name="TextBox 4">
            <a:extLst>
              <a:ext uri="{FF2B5EF4-FFF2-40B4-BE49-F238E27FC236}">
                <a16:creationId xmlns:a16="http://schemas.microsoft.com/office/drawing/2014/main" id="{8A7CCBC0-4916-593A-EA21-334A7B5F12CF}"/>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Counting the documents</a:t>
            </a:r>
          </a:p>
        </p:txBody>
      </p:sp>
      <p:sp>
        <p:nvSpPr>
          <p:cNvPr id="4" name="TextBox 4">
            <a:extLst>
              <a:ext uri="{FF2B5EF4-FFF2-40B4-BE49-F238E27FC236}">
                <a16:creationId xmlns:a16="http://schemas.microsoft.com/office/drawing/2014/main" id="{C6AAF5CE-2D93-5E72-2773-AE52B75115E9}"/>
              </a:ext>
            </a:extLst>
          </p:cNvPr>
          <p:cNvSpPr txBox="1"/>
          <p:nvPr/>
        </p:nvSpPr>
        <p:spPr>
          <a:xfrm>
            <a:off x="558007" y="2540772"/>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Distinct values</a:t>
            </a:r>
          </a:p>
        </p:txBody>
      </p:sp>
      <p:sp>
        <p:nvSpPr>
          <p:cNvPr id="5" name="TextBox 2">
            <a:extLst>
              <a:ext uri="{FF2B5EF4-FFF2-40B4-BE49-F238E27FC236}">
                <a16:creationId xmlns:a16="http://schemas.microsoft.com/office/drawing/2014/main" id="{D52D7E7D-835C-8E02-5F9C-330D86ABA3C3}"/>
              </a:ext>
            </a:extLst>
          </p:cNvPr>
          <p:cNvSpPr txBox="1"/>
          <p:nvPr/>
        </p:nvSpPr>
        <p:spPr>
          <a:xfrm>
            <a:off x="802240" y="3136429"/>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distinct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DistinctAsync</a:t>
            </a:r>
            <a:r>
              <a:rPr lang="en-US" sz="1600" noProof="0" dirty="0">
                <a:solidFill>
                  <a:schemeClr val="bg1"/>
                </a:solidFill>
                <a:latin typeface="Consolas" panose="020B0609020204030204" pitchFamily="49" charset="0"/>
              </a:rPr>
              <a:t>&lt;</a:t>
            </a:r>
            <a:r>
              <a:rPr lang="en-US" sz="1600" noProof="0" dirty="0">
                <a:solidFill>
                  <a:srgbClr val="FFFF00"/>
                </a:solidFill>
                <a:latin typeface="Consolas" panose="020B0609020204030204" pitchFamily="49" charset="0"/>
              </a:rPr>
              <a:t>string</a:t>
            </a:r>
            <a:r>
              <a:rPr lang="en-US" sz="1600" noProof="0" dirty="0">
                <a:solidFill>
                  <a:schemeClr val="bg1"/>
                </a:solidFill>
                <a:latin typeface="Consolas" panose="020B0609020204030204" pitchFamily="49" charset="0"/>
              </a:rPr>
              <a:t>&gt;(p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Name</a:t>
            </a:r>
            <a:r>
              <a:rPr lang="en-US" sz="1600" noProof="0" dirty="0">
                <a:solidFill>
                  <a:schemeClr val="bg1"/>
                </a:solidFill>
                <a:latin typeface="Consolas" panose="020B0609020204030204" pitchFamily="49" charset="0"/>
              </a:rPr>
              <a:t>,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Filter.Empty</a:t>
            </a:r>
            <a:r>
              <a:rPr lang="en-US" sz="1600" noProof="0" dirty="0">
                <a:solidFill>
                  <a:schemeClr val="bg1"/>
                </a:solidFill>
                <a:latin typeface="Consolas" panose="020B0609020204030204" pitchFamily="49" charset="0"/>
              </a:rPr>
              <a:t>);</a:t>
            </a:r>
          </a:p>
        </p:txBody>
      </p:sp>
      <p:sp>
        <p:nvSpPr>
          <p:cNvPr id="7" name="TextBox 4">
            <a:extLst>
              <a:ext uri="{FF2B5EF4-FFF2-40B4-BE49-F238E27FC236}">
                <a16:creationId xmlns:a16="http://schemas.microsoft.com/office/drawing/2014/main" id="{4B045762-DBA8-948B-8980-C0471CDD5147}"/>
              </a:ext>
            </a:extLst>
          </p:cNvPr>
          <p:cNvSpPr txBox="1"/>
          <p:nvPr/>
        </p:nvSpPr>
        <p:spPr>
          <a:xfrm>
            <a:off x="558007" y="3814102"/>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Sorting and paginating documents</a:t>
            </a:r>
          </a:p>
        </p:txBody>
      </p:sp>
      <p:sp>
        <p:nvSpPr>
          <p:cNvPr id="8" name="TextBox 2">
            <a:extLst>
              <a:ext uri="{FF2B5EF4-FFF2-40B4-BE49-F238E27FC236}">
                <a16:creationId xmlns:a16="http://schemas.microsoft.com/office/drawing/2014/main" id="{7D6B4E13-11F0-10A5-82A6-33991A35B087}"/>
              </a:ext>
            </a:extLst>
          </p:cNvPr>
          <p:cNvSpPr txBox="1"/>
          <p:nvPr/>
        </p:nvSpPr>
        <p:spPr>
          <a:xfrm>
            <a:off x="802239" y="4381447"/>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sort =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Sort.</a:t>
            </a:r>
            <a:r>
              <a:rPr lang="en-US" sz="1600" noProof="0" dirty="0" err="1">
                <a:solidFill>
                  <a:srgbClr val="FF9933"/>
                </a:solidFill>
                <a:latin typeface="Consolas" panose="020B0609020204030204" pitchFamily="49" charset="0"/>
              </a:rPr>
              <a:t>Ascending</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sortedAndPagedResults</a:t>
            </a:r>
            <a:r>
              <a:rPr lang="en-US" sz="1600" noProof="0" dirty="0">
                <a:solidFill>
                  <a:schemeClr val="bg1"/>
                </a:solidFill>
                <a:latin typeface="Consolas" panose="020B0609020204030204" pitchFamily="49" charset="0"/>
              </a:rPr>
              <a:t> =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Sort</a:t>
            </a:r>
            <a:r>
              <a:rPr lang="en-US" sz="1600" noProof="0" dirty="0">
                <a:solidFill>
                  <a:schemeClr val="bg1"/>
                </a:solidFill>
                <a:latin typeface="Consolas" panose="020B0609020204030204" pitchFamily="49" charset="0"/>
              </a:rPr>
              <a:t>(sort)</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Limit</a:t>
            </a:r>
            <a:r>
              <a:rPr lang="en-US" sz="1600" noProof="0" dirty="0">
                <a:solidFill>
                  <a:schemeClr val="bg1"/>
                </a:solidFill>
                <a:latin typeface="Consolas" panose="020B0609020204030204" pitchFamily="49" charset="0"/>
              </a:rPr>
              <a:t>(</a:t>
            </a:r>
            <a:r>
              <a:rPr lang="en-US" sz="1600" noProof="0" dirty="0">
                <a:solidFill>
                  <a:srgbClr val="FF0066"/>
                </a:solidFill>
                <a:latin typeface="Consolas" panose="020B0609020204030204" pitchFamily="49" charset="0"/>
              </a:rPr>
              <a:t>10</a:t>
            </a:r>
            <a:r>
              <a:rPr lang="en-US" sz="1600" noProof="0" dirty="0">
                <a:solidFill>
                  <a:schemeClr val="bg1"/>
                </a:solidFill>
                <a:latin typeface="Consolas" panose="020B0609020204030204" pitchFamily="49" charset="0"/>
              </a:rPr>
              <a:t>)</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Skip</a:t>
            </a:r>
            <a:r>
              <a:rPr lang="en-US" sz="1600" noProof="0" dirty="0">
                <a:solidFill>
                  <a:schemeClr val="bg1"/>
                </a:solidFill>
                <a:latin typeface="Consolas" panose="020B0609020204030204" pitchFamily="49" charset="0"/>
              </a:rPr>
              <a:t>(</a:t>
            </a:r>
            <a:r>
              <a:rPr lang="en-US" sz="1600" noProof="0" dirty="0">
                <a:solidFill>
                  <a:srgbClr val="FF0066"/>
                </a:solidFill>
                <a:latin typeface="Consolas" panose="020B0609020204030204" pitchFamily="49" charset="0"/>
              </a:rPr>
              <a:t>20</a:t>
            </a:r>
            <a:r>
              <a:rPr lang="en-US" sz="1600" noProof="0" dirty="0">
                <a:solidFill>
                  <a:schemeClr val="bg1"/>
                </a:solidFill>
                <a:latin typeface="Consolas" panose="020B0609020204030204" pitchFamily="49" charset="0"/>
              </a:rPr>
              <a:t>)</a:t>
            </a:r>
          </a:p>
          <a:p>
            <a:pPr lvl="8"/>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9052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07FB3-E16B-22AB-8394-2B05A29F4E6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320C75D-22BD-9472-607F-FEB93A2B0743}"/>
              </a:ext>
            </a:extLst>
          </p:cNvPr>
          <p:cNvGraphicFramePr/>
          <p:nvPr>
            <p:extLst>
              <p:ext uri="{D42A27DB-BD31-4B8C-83A1-F6EECF244321}">
                <p14:modId xmlns:p14="http://schemas.microsoft.com/office/powerpoint/2010/main" val="3297325702"/>
              </p:ext>
            </p:extLst>
          </p:nvPr>
        </p:nvGraphicFramePr>
        <p:xfrm>
          <a:off x="3541622" y="1030014"/>
          <a:ext cx="8128000" cy="5685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Chevron 6">
            <a:extLst>
              <a:ext uri="{FF2B5EF4-FFF2-40B4-BE49-F238E27FC236}">
                <a16:creationId xmlns:a16="http://schemas.microsoft.com/office/drawing/2014/main" id="{7BDF2795-F699-9308-5440-01082E8C2BDE}"/>
              </a:ext>
            </a:extLst>
          </p:cNvPr>
          <p:cNvSpPr/>
          <p:nvPr/>
        </p:nvSpPr>
        <p:spPr>
          <a:xfrm>
            <a:off x="207031" y="2982583"/>
            <a:ext cx="3122762" cy="892834"/>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noProof="0" dirty="0">
                <a:ln w="12700">
                  <a:solidFill>
                    <a:schemeClr val="accent5"/>
                  </a:solidFill>
                  <a:prstDash val="solid"/>
                </a:ln>
                <a:pattFill prst="ltDnDiag">
                  <a:fgClr>
                    <a:schemeClr val="accent5">
                      <a:lumMod val="60000"/>
                      <a:lumOff val="40000"/>
                    </a:schemeClr>
                  </a:fgClr>
                  <a:bgClr>
                    <a:schemeClr val="bg1"/>
                  </a:bgClr>
                </a:pattFill>
              </a:rPr>
              <a:t>Session 3</a:t>
            </a:r>
            <a:endParaRPr lang="en-US" sz="3200" noProof="0" dirty="0">
              <a:ln w="0"/>
              <a:solidFill>
                <a:schemeClr val="tx1"/>
              </a:solidFill>
              <a:effectLst>
                <a:outerShdw blurRad="38100" dist="19050" dir="2700000" algn="tl" rotWithShape="0">
                  <a:schemeClr val="dk1">
                    <a:alpha val="40000"/>
                  </a:schemeClr>
                </a:outerShdw>
              </a:effectLst>
            </a:endParaRPr>
          </a:p>
        </p:txBody>
      </p:sp>
      <p:sp>
        <p:nvSpPr>
          <p:cNvPr id="3" name="Title 1">
            <a:extLst>
              <a:ext uri="{FF2B5EF4-FFF2-40B4-BE49-F238E27FC236}">
                <a16:creationId xmlns:a16="http://schemas.microsoft.com/office/drawing/2014/main" id="{9DC814FA-5BBB-D753-AB67-473AB64E143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noProof="0" dirty="0">
                <a:latin typeface="SLB Sans" panose="02000503040000020004" pitchFamily="2" charset="0"/>
                <a:ea typeface="Roboto" panose="02000000000000000000" pitchFamily="2" charset="0"/>
                <a:cs typeface="Roboto" panose="02000000000000000000" pitchFamily="2" charset="0"/>
              </a:rPr>
              <a:t>Agenda</a:t>
            </a:r>
          </a:p>
        </p:txBody>
      </p:sp>
    </p:spTree>
    <p:extLst>
      <p:ext uri="{BB962C8B-B14F-4D97-AF65-F5344CB8AC3E}">
        <p14:creationId xmlns:p14="http://schemas.microsoft.com/office/powerpoint/2010/main" val="236283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30378-27DA-FB80-DD6D-AB912DA48BF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1371356-3EE6-27D3-9689-F415DAB0B16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03C35A0-11E8-364D-D66C-9B60DEC917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1063A12-FD4A-6E90-1080-BEDEC447E90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B6E0BEBC-12E6-C906-5F13-5D8330C7C73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F90E6134-5531-4E56-3A62-90B1F4BC3A5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Insert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6A1E3FED-4C6E-57CF-D5B9-880B6133CFB1}"/>
              </a:ext>
            </a:extLst>
          </p:cNvPr>
          <p:cNvSpPr txBox="1"/>
          <p:nvPr/>
        </p:nvSpPr>
        <p:spPr>
          <a:xfrm>
            <a:off x="853833" y="1130479"/>
            <a:ext cx="10484331" cy="240065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a:solidFill>
                  <a:srgbClr val="92D050"/>
                </a:solidFill>
                <a:latin typeface="Consolas" panose="020B0609020204030204" pitchFamily="49" charset="0"/>
              </a:rPr>
              <a:t>POCO</a:t>
            </a:r>
          </a:p>
          <a:p>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“POCO FName”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LastName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“POCO </a:t>
            </a:r>
            <a:r>
              <a:rPr lang="en-US" sz="1600" noProof="0" dirty="0" err="1">
                <a:solidFill>
                  <a:srgbClr val="00B050"/>
                </a:solidFill>
                <a:latin typeface="Consolas" panose="020B0609020204030204" pitchFamily="49" charset="0"/>
              </a:rPr>
              <a:t>LName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Products</a:t>
            </a:r>
            <a:r>
              <a:rPr lang="en-US" sz="1600" noProof="0" dirty="0">
                <a:solidFill>
                  <a:schemeClr val="bg1"/>
                </a:solidFill>
                <a:latin typeface="Consolas" panose="020B0609020204030204" pitchFamily="49" charset="0"/>
              </a:rPr>
              <a:t> = [</a:t>
            </a:r>
          </a:p>
          <a:p>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a:solidFill>
                  <a:srgbClr val="A6E22E"/>
                </a:solidFill>
                <a:latin typeface="Consolas" panose="020B0609020204030204" pitchFamily="49" charset="0"/>
              </a:rPr>
              <a:t>Product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p:txBody>
      </p:sp>
      <p:sp>
        <p:nvSpPr>
          <p:cNvPr id="4" name="TextBox 4">
            <a:extLst>
              <a:ext uri="{FF2B5EF4-FFF2-40B4-BE49-F238E27FC236}">
                <a16:creationId xmlns:a16="http://schemas.microsoft.com/office/drawing/2014/main" id="{74D3E29D-7511-04C5-2016-C3B21E8570E7}"/>
              </a:ext>
            </a:extLst>
          </p:cNvPr>
          <p:cNvSpPr txBox="1"/>
          <p:nvPr/>
        </p:nvSpPr>
        <p:spPr>
          <a:xfrm>
            <a:off x="609597" y="3661850"/>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Inserting one document</a:t>
            </a:r>
          </a:p>
        </p:txBody>
      </p:sp>
      <p:sp>
        <p:nvSpPr>
          <p:cNvPr id="5" name="TextBox 2">
            <a:extLst>
              <a:ext uri="{FF2B5EF4-FFF2-40B4-BE49-F238E27FC236}">
                <a16:creationId xmlns:a16="http://schemas.microsoft.com/office/drawing/2014/main" id="{C83946FF-C4F1-21BB-3DEC-45235E5AA82E}"/>
              </a:ext>
            </a:extLst>
          </p:cNvPr>
          <p:cNvSpPr txBox="1"/>
          <p:nvPr/>
        </p:nvSpPr>
        <p:spPr>
          <a:xfrm>
            <a:off x="853833" y="4147872"/>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InsertOneAsync</a:t>
            </a:r>
            <a:r>
              <a:rPr lang="en-US" sz="1600" noProof="0" dirty="0">
                <a:solidFill>
                  <a:schemeClr val="bg1"/>
                </a:solidFill>
                <a:latin typeface="Consolas" panose="020B0609020204030204" pitchFamily="49" charset="0"/>
              </a:rPr>
              <a:t>(</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
        <p:nvSpPr>
          <p:cNvPr id="7" name="TextBox 4">
            <a:extLst>
              <a:ext uri="{FF2B5EF4-FFF2-40B4-BE49-F238E27FC236}">
                <a16:creationId xmlns:a16="http://schemas.microsoft.com/office/drawing/2014/main" id="{1F90E18C-F5F9-B54E-2C6D-8D9835CCADEF}"/>
              </a:ext>
            </a:extLst>
          </p:cNvPr>
          <p:cNvSpPr txBox="1"/>
          <p:nvPr/>
        </p:nvSpPr>
        <p:spPr>
          <a:xfrm>
            <a:off x="609597" y="484733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Inserting one document</a:t>
            </a:r>
          </a:p>
        </p:txBody>
      </p:sp>
      <p:sp>
        <p:nvSpPr>
          <p:cNvPr id="8" name="TextBox 2">
            <a:extLst>
              <a:ext uri="{FF2B5EF4-FFF2-40B4-BE49-F238E27FC236}">
                <a16:creationId xmlns:a16="http://schemas.microsoft.com/office/drawing/2014/main" id="{CC286230-D092-21BE-816E-F1F46CA30AC7}"/>
              </a:ext>
            </a:extLst>
          </p:cNvPr>
          <p:cNvSpPr txBox="1"/>
          <p:nvPr/>
        </p:nvSpPr>
        <p:spPr>
          <a:xfrm>
            <a:off x="853831" y="535521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InsertManyAsync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059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B6C90-8855-56FB-F28E-C114C0C9382D}"/>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DC4AFC5-9A0C-D99B-673E-513EEC8181E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CBE0958-8951-D950-6E69-3C5B03DFE599}"/>
              </a:ext>
            </a:extLst>
          </p:cNvPr>
          <p:cNvSpPr>
            <a:spLocks noChangeAspect="1" noChangeArrowheads="1"/>
          </p:cNvSpPr>
          <p:nvPr/>
        </p:nvSpPr>
        <p:spPr bwMode="auto">
          <a:xfrm>
            <a:off x="5943600" y="36328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7D63AF4-A633-413C-B94E-6641B0FF6E3F}"/>
              </a:ext>
            </a:extLst>
          </p:cNvPr>
          <p:cNvSpPr>
            <a:spLocks noChangeAspect="1" noChangeArrowheads="1"/>
          </p:cNvSpPr>
          <p:nvPr/>
        </p:nvSpPr>
        <p:spPr bwMode="auto">
          <a:xfrm>
            <a:off x="6096000" y="37852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BEA1D47-7B5D-2B69-8949-C27989AEFAD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DD9526C0-EA0A-A6F0-565F-11345DABD99D}"/>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Update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54ACD30D-860C-BCC6-F2A0-6EABF0E9B5D5}"/>
              </a:ext>
            </a:extLst>
          </p:cNvPr>
          <p:cNvSpPr txBox="1"/>
          <p:nvPr/>
        </p:nvSpPr>
        <p:spPr>
          <a:xfrm>
            <a:off x="853834" y="1671697"/>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Gt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Age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18</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false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Combine</a:t>
            </a:r>
            <a:r>
              <a:rPr lang="en-US" sz="1600" noProof="0" dirty="0">
                <a:solidFill>
                  <a:schemeClr val="bg1"/>
                </a:solidFill>
                <a:latin typeface="Consolas" panose="020B0609020204030204" pitchFamily="49" charset="0"/>
              </a:rPr>
              <a:t>(</a:t>
            </a:r>
            <a:r>
              <a:rPr lang="en-US" sz="1600" noProof="0" dirty="0">
                <a:solidFill>
                  <a:srgbClr val="A6E22E"/>
                </a:solidFill>
                <a:latin typeface="Consolas" panose="020B0609020204030204" pitchFamily="49" charset="0"/>
              </a:rPr>
              <a:t>&lt;update operation 1&gt;</a:t>
            </a:r>
            <a:r>
              <a:rPr lang="en-US" sz="1600" noProof="0" dirty="0">
                <a:solidFill>
                  <a:schemeClr val="bg1"/>
                </a:solidFill>
                <a:latin typeface="Consolas" panose="020B0609020204030204" pitchFamily="49" charset="0"/>
              </a:rPr>
              <a:t>, </a:t>
            </a:r>
            <a:r>
              <a:rPr lang="en-US" sz="1600" noProof="0" dirty="0">
                <a:solidFill>
                  <a:srgbClr val="A6E22E"/>
                </a:solidFill>
                <a:latin typeface="Consolas" panose="020B0609020204030204" pitchFamily="49" charset="0"/>
              </a:rPr>
              <a:t>&lt;update operation 2&gt;</a:t>
            </a:r>
            <a:r>
              <a:rPr lang="en-US" sz="1600" noProof="0" dirty="0">
                <a:solidFill>
                  <a:schemeClr val="bg1"/>
                </a:solidFill>
                <a:latin typeface="Consolas" panose="020B0609020204030204" pitchFamily="49" charset="0"/>
              </a:rPr>
              <a:t>, … )</a:t>
            </a:r>
          </a:p>
          <a:p>
            <a:endParaRPr lang="en-US" sz="1600" noProof="0" dirty="0">
              <a:solidFill>
                <a:schemeClr val="bg1"/>
              </a:solidFill>
              <a:latin typeface="Consolas" panose="020B0609020204030204" pitchFamily="49" charset="0"/>
            </a:endParaRP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(filter, update),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p:txBody>
      </p:sp>
      <p:sp>
        <p:nvSpPr>
          <p:cNvPr id="4" name="TextBox 4">
            <a:extLst>
              <a:ext uri="{FF2B5EF4-FFF2-40B4-BE49-F238E27FC236}">
                <a16:creationId xmlns:a16="http://schemas.microsoft.com/office/drawing/2014/main" id="{B648D6FA-2077-2FF3-26E8-C4E03C4C47E3}"/>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one document</a:t>
            </a:r>
          </a:p>
        </p:txBody>
      </p:sp>
      <p:sp>
        <p:nvSpPr>
          <p:cNvPr id="5" name="TextBox 2">
            <a:extLst>
              <a:ext uri="{FF2B5EF4-FFF2-40B4-BE49-F238E27FC236}">
                <a16:creationId xmlns:a16="http://schemas.microsoft.com/office/drawing/2014/main" id="{E284CBD4-7497-1464-2285-0E4FF10369B0}"/>
              </a:ext>
            </a:extLst>
          </p:cNvPr>
          <p:cNvSpPr txBox="1"/>
          <p:nvPr/>
        </p:nvSpPr>
        <p:spPr>
          <a:xfrm>
            <a:off x="853833" y="4135529"/>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UpdateManyAsync</a:t>
            </a:r>
            <a:r>
              <a:rPr lang="en-US" sz="1600" noProof="0" dirty="0">
                <a:solidFill>
                  <a:schemeClr val="bg1"/>
                </a:solidFill>
                <a:latin typeface="Consolas" panose="020B0609020204030204" pitchFamily="49" charset="0"/>
              </a:rPr>
              <a:t>(filter, update)</a:t>
            </a:r>
          </a:p>
        </p:txBody>
      </p:sp>
      <p:sp>
        <p:nvSpPr>
          <p:cNvPr id="7" name="TextBox 4">
            <a:extLst>
              <a:ext uri="{FF2B5EF4-FFF2-40B4-BE49-F238E27FC236}">
                <a16:creationId xmlns:a16="http://schemas.microsoft.com/office/drawing/2014/main" id="{66C06CDD-439C-F664-FA33-1C04FD9C88A0}"/>
              </a:ext>
            </a:extLst>
          </p:cNvPr>
          <p:cNvSpPr txBox="1"/>
          <p:nvPr/>
        </p:nvSpPr>
        <p:spPr>
          <a:xfrm>
            <a:off x="609600" y="3588916"/>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many document</a:t>
            </a:r>
          </a:p>
        </p:txBody>
      </p:sp>
      <p:sp>
        <p:nvSpPr>
          <p:cNvPr id="10" name="TextBox 2">
            <a:extLst>
              <a:ext uri="{FF2B5EF4-FFF2-40B4-BE49-F238E27FC236}">
                <a16:creationId xmlns:a16="http://schemas.microsoft.com/office/drawing/2014/main" id="{D28C5547-13A0-7FA2-9CCC-115F70011004}"/>
              </a:ext>
            </a:extLst>
          </p:cNvPr>
          <p:cNvSpPr txBox="1"/>
          <p:nvPr/>
        </p:nvSpPr>
        <p:spPr>
          <a:xfrm>
            <a:off x="853831" y="535521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ReplaceOneAsyn</a:t>
            </a:r>
            <a:r>
              <a:rPr lang="en-US" sz="1600" noProof="0" dirty="0">
                <a:solidFill>
                  <a:schemeClr val="bg1"/>
                </a:solidFill>
                <a:latin typeface="Consolas" panose="020B0609020204030204" pitchFamily="49" charset="0"/>
              </a:rPr>
              <a:t>(filter,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
        <p:nvSpPr>
          <p:cNvPr id="11" name="TextBox 4">
            <a:extLst>
              <a:ext uri="{FF2B5EF4-FFF2-40B4-BE49-F238E27FC236}">
                <a16:creationId xmlns:a16="http://schemas.microsoft.com/office/drawing/2014/main" id="{F78ED4D1-C9FA-5B19-A312-3BB4C0502BDB}"/>
              </a:ext>
            </a:extLst>
          </p:cNvPr>
          <p:cNvSpPr txBox="1"/>
          <p:nvPr/>
        </p:nvSpPr>
        <p:spPr>
          <a:xfrm>
            <a:off x="609596" y="4860265"/>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Replace one document</a:t>
            </a:r>
          </a:p>
        </p:txBody>
      </p:sp>
    </p:spTree>
    <p:extLst>
      <p:ext uri="{BB962C8B-B14F-4D97-AF65-F5344CB8AC3E}">
        <p14:creationId xmlns:p14="http://schemas.microsoft.com/office/powerpoint/2010/main" val="50094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86DAF-8A82-0FF7-85BF-B2AAB5893D06}"/>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7517979-C34D-45DD-2BB1-810C7AB2183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22</a:t>
            </a:fld>
            <a:endParaRPr lang="en-US" noProof="0" dirty="0"/>
          </a:p>
        </p:txBody>
      </p:sp>
      <p:sp>
        <p:nvSpPr>
          <p:cNvPr id="2" name="Title 1">
            <a:extLst>
              <a:ext uri="{FF2B5EF4-FFF2-40B4-BE49-F238E27FC236}">
                <a16:creationId xmlns:a16="http://schemas.microsoft.com/office/drawing/2014/main" id="{4728ACD8-88FE-EFEC-1A03-A6CEF77092E0}"/>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C4CDF522-5BE4-524A-1E0C-897D5113AAE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Update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63F62FD0-7C65-9B20-BEB6-36163F949DC4}"/>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operations on fields</a:t>
            </a:r>
          </a:p>
        </p:txBody>
      </p:sp>
      <p:sp>
        <p:nvSpPr>
          <p:cNvPr id="8" name="TextBox 2">
            <a:extLst>
              <a:ext uri="{FF2B5EF4-FFF2-40B4-BE49-F238E27FC236}">
                <a16:creationId xmlns:a16="http://schemas.microsoft.com/office/drawing/2014/main" id="{8FA9C44A-9E15-B47D-4785-F2C5619B6787}"/>
              </a:ext>
            </a:extLst>
          </p:cNvPr>
          <p:cNvSpPr txBox="1"/>
          <p:nvPr/>
        </p:nvSpPr>
        <p:spPr>
          <a:xfrm>
            <a:off x="853834" y="1827243"/>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Inc</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Age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false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Unset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a:t>
            </a:r>
          </a:p>
        </p:txBody>
      </p:sp>
      <p:sp>
        <p:nvSpPr>
          <p:cNvPr id="10" name="TextBox 4">
            <a:extLst>
              <a:ext uri="{FF2B5EF4-FFF2-40B4-BE49-F238E27FC236}">
                <a16:creationId xmlns:a16="http://schemas.microsoft.com/office/drawing/2014/main" id="{40F91135-43FC-3C97-56F2-4CE8942D8A7D}"/>
              </a:ext>
            </a:extLst>
          </p:cNvPr>
          <p:cNvSpPr txBox="1"/>
          <p:nvPr/>
        </p:nvSpPr>
        <p:spPr>
          <a:xfrm>
            <a:off x="609600" y="302030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operations on arrays</a:t>
            </a:r>
          </a:p>
        </p:txBody>
      </p:sp>
      <p:sp>
        <p:nvSpPr>
          <p:cNvPr id="11" name="TextBox 2">
            <a:extLst>
              <a:ext uri="{FF2B5EF4-FFF2-40B4-BE49-F238E27FC236}">
                <a16:creationId xmlns:a16="http://schemas.microsoft.com/office/drawing/2014/main" id="{42A98A3F-390E-7658-ED59-81581DF02721}"/>
              </a:ext>
            </a:extLst>
          </p:cNvPr>
          <p:cNvSpPr txBox="1"/>
          <p:nvPr/>
        </p:nvSpPr>
        <p:spPr>
          <a:xfrm>
            <a:off x="853833" y="3504156"/>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Push</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PushEach</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“2”</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AddToSet</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2547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87E64-84CF-A2BE-BEE8-23E5911379D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99FB3C9-BC60-18CA-8D40-0DE2A0B35DE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C743C7-16AB-90DF-B925-D925E8EF79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DE4ED1D-B570-62FD-CE6F-5DA1F182F97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89AF0E0-26C9-98DB-A12E-D3FFB846D9F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66CCB220-7995-86E0-3C63-A5E791023AD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Delete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86058A3A-5A3F-CD90-4B7D-F001DC5A2C15}"/>
              </a:ext>
            </a:extLst>
          </p:cNvPr>
          <p:cNvSpPr txBox="1"/>
          <p:nvPr/>
        </p:nvSpPr>
        <p:spPr>
          <a:xfrm>
            <a:off x="853834" y="1784628"/>
            <a:ext cx="10484331" cy="1169551"/>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Builders&lt;User&gt;</a:t>
            </a:r>
          </a:p>
          <a:p>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ObjectId.</a:t>
            </a:r>
            <a:r>
              <a:rPr lang="en-US" sz="1600" noProof="0" dirty="0" err="1">
                <a:solidFill>
                  <a:srgbClr val="FF9933"/>
                </a:solidFill>
                <a:latin typeface="Consolas" panose="020B0609020204030204" pitchFamily="49" charset="0"/>
              </a:rPr>
              <a:t>Parse</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“67d5ab25eb5a2771dfd4da7c”</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DeleteOneAsync</a:t>
            </a:r>
            <a:r>
              <a:rPr lang="en-US" sz="1600" noProof="0" dirty="0">
                <a:solidFill>
                  <a:schemeClr val="bg1"/>
                </a:solidFill>
                <a:latin typeface="Consolas" panose="020B0609020204030204" pitchFamily="49" charset="0"/>
              </a:rPr>
              <a:t>(filter)</a:t>
            </a:r>
          </a:p>
        </p:txBody>
      </p:sp>
      <p:sp>
        <p:nvSpPr>
          <p:cNvPr id="4" name="TextBox 4">
            <a:extLst>
              <a:ext uri="{FF2B5EF4-FFF2-40B4-BE49-F238E27FC236}">
                <a16:creationId xmlns:a16="http://schemas.microsoft.com/office/drawing/2014/main" id="{9ED86F48-A8E9-95E5-08B9-BB01ACE2B267}"/>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Deleting one document</a:t>
            </a:r>
          </a:p>
        </p:txBody>
      </p:sp>
      <p:sp>
        <p:nvSpPr>
          <p:cNvPr id="5" name="TextBox 4">
            <a:extLst>
              <a:ext uri="{FF2B5EF4-FFF2-40B4-BE49-F238E27FC236}">
                <a16:creationId xmlns:a16="http://schemas.microsoft.com/office/drawing/2014/main" id="{9EB6AF61-666A-D9EA-AC67-3A2953915C18}"/>
              </a:ext>
            </a:extLst>
          </p:cNvPr>
          <p:cNvSpPr txBox="1"/>
          <p:nvPr/>
        </p:nvSpPr>
        <p:spPr>
          <a:xfrm>
            <a:off x="609598" y="3467986"/>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Deleting many documents</a:t>
            </a:r>
          </a:p>
        </p:txBody>
      </p:sp>
      <p:sp>
        <p:nvSpPr>
          <p:cNvPr id="7" name="TextBox 2">
            <a:extLst>
              <a:ext uri="{FF2B5EF4-FFF2-40B4-BE49-F238E27FC236}">
                <a16:creationId xmlns:a16="http://schemas.microsoft.com/office/drawing/2014/main" id="{F168704B-DF39-5EF2-A2C0-D4BC7FF12037}"/>
              </a:ext>
            </a:extLst>
          </p:cNvPr>
          <p:cNvSpPr txBox="1"/>
          <p:nvPr/>
        </p:nvSpPr>
        <p:spPr>
          <a:xfrm>
            <a:off x="853833" y="406046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DeleteManyAsync</a:t>
            </a:r>
            <a:r>
              <a:rPr lang="en-US" sz="1600" noProof="0" dirty="0">
                <a:solidFill>
                  <a:schemeClr val="bg1"/>
                </a:solidFill>
                <a:latin typeface="Consolas" panose="020B0609020204030204" pitchFamily="49" charset="0"/>
              </a:rPr>
              <a:t>(filter)</a:t>
            </a:r>
          </a:p>
        </p:txBody>
      </p:sp>
    </p:spTree>
    <p:extLst>
      <p:ext uri="{BB962C8B-B14F-4D97-AF65-F5344CB8AC3E}">
        <p14:creationId xmlns:p14="http://schemas.microsoft.com/office/powerpoint/2010/main" val="310184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18BE-C96C-9A50-5CAF-07A06CBF205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E1FB2F0-628B-8D3E-ADF1-139CE75F616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89C7D43-2D65-13A1-4B6E-F86051FDD3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C4B8AD3-F785-489F-5DAF-562126810D1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264F37A-7C59-DF9D-931F-F27251EECCBA}"/>
              </a:ext>
            </a:extLst>
          </p:cNvPr>
          <p:cNvSpPr txBox="1">
            <a:spLocks/>
          </p:cNvSpPr>
          <p:nvPr/>
        </p:nvSpPr>
        <p:spPr>
          <a:xfrm>
            <a:off x="255180" y="142002"/>
            <a:ext cx="9751461"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63522142-7C49-5ADB-91BD-CDBA013F797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Transaction</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B5BFF1E4-C43C-CF23-FD3F-EDE89D6E5BE3}"/>
              </a:ext>
            </a:extLst>
          </p:cNvPr>
          <p:cNvSpPr txBox="1"/>
          <p:nvPr/>
        </p:nvSpPr>
        <p:spPr>
          <a:xfrm>
            <a:off x="1594992" y="657522"/>
            <a:ext cx="10484331" cy="6340197"/>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accounts = </a:t>
            </a:r>
            <a:r>
              <a:rPr lang="en-US" sz="1600" noProof="0" dirty="0" err="1">
                <a:solidFill>
                  <a:schemeClr val="bg1"/>
                </a:solidFill>
                <a:latin typeface="Consolas" panose="020B0609020204030204" pitchFamily="49" charset="0"/>
              </a:rPr>
              <a:t>database.</a:t>
            </a:r>
            <a:r>
              <a:rPr lang="en-US" sz="1600" noProof="0" dirty="0" err="1">
                <a:solidFill>
                  <a:srgbClr val="FF9933"/>
                </a:solidFill>
                <a:latin typeface="Consolas" panose="020B0609020204030204" pitchFamily="49" charset="0"/>
              </a:rPr>
              <a:t>GetCollection</a:t>
            </a:r>
            <a:r>
              <a:rPr lang="en-US" sz="1600" noProof="0" dirty="0">
                <a:solidFill>
                  <a:schemeClr val="bg1"/>
                </a:solidFill>
                <a:latin typeface="Consolas" panose="020B0609020204030204" pitchFamily="49" charset="0"/>
              </a:rPr>
              <a:t>&lt;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a:solidFill>
                  <a:srgbClr val="00B050"/>
                </a:solidFill>
                <a:latin typeface="Consolas" panose="020B0609020204030204" pitchFamily="49" charset="0"/>
              </a:rPr>
              <a:t>”accounts"</a:t>
            </a:r>
            <a:r>
              <a:rPr lang="en-US" sz="1600" noProof="0" dirty="0">
                <a:solidFill>
                  <a:schemeClr val="bg1"/>
                </a:solidFill>
                <a:latin typeface="Consolas" panose="020B0609020204030204" pitchFamily="49" charset="0"/>
              </a:rPr>
              <a:t>);</a:t>
            </a:r>
          </a:p>
          <a:p>
            <a:pPr fontAlgn="t"/>
            <a:endParaRPr lang="en-US" sz="1600" noProof="0" dirty="0">
              <a:solidFill>
                <a:schemeClr val="bg1"/>
              </a:solidFill>
              <a:latin typeface="Consolas" panose="020B0609020204030204" pitchFamily="49" charset="0"/>
            </a:endParaRPr>
          </a:p>
          <a:p>
            <a:pPr fontAlgn="t"/>
            <a:r>
              <a:rPr lang="en-US" sz="1600" noProof="0" dirty="0">
                <a:solidFill>
                  <a:srgbClr val="FF85FF"/>
                </a:solidFill>
                <a:latin typeface="Consolas" panose="020B0609020204030204" pitchFamily="49" charset="0"/>
              </a:rPr>
              <a:t>using</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session = </a:t>
            </a:r>
            <a:r>
              <a:rPr lang="en-US" sz="1600" noProof="0" dirty="0" err="1">
                <a:solidFill>
                  <a:schemeClr val="bg1"/>
                </a:solidFill>
                <a:latin typeface="Consolas" panose="020B0609020204030204" pitchFamily="49" charset="0"/>
              </a:rPr>
              <a:t>mongoClient.</a:t>
            </a:r>
            <a:r>
              <a:rPr lang="en-US" sz="1600" noProof="0" dirty="0" err="1">
                <a:solidFill>
                  <a:srgbClr val="FF9933"/>
                </a:solidFill>
                <a:latin typeface="Consolas" panose="020B0609020204030204" pitchFamily="49" charset="0"/>
              </a:rPr>
              <a:t>StartSession</a:t>
            </a:r>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StartTransaction</a:t>
            </a:r>
            <a:r>
              <a:rPr lang="en-US" sz="1600" noProof="0" dirty="0">
                <a:solidFill>
                  <a:schemeClr val="bg1"/>
                </a:solidFill>
                <a:latin typeface="Consolas" panose="020B0609020204030204" pitchFamily="49" charset="0"/>
              </a:rPr>
              <a:t>();</a:t>
            </a:r>
          </a:p>
          <a:p>
            <a:pPr lvl="1" fontAlgn="t"/>
            <a:r>
              <a:rPr lang="en-US" sz="1600" noProof="0" dirty="0">
                <a:solidFill>
                  <a:srgbClr val="FF85FF"/>
                </a:solidFill>
                <a:latin typeface="Consolas" panose="020B0609020204030204" pitchFamily="49" charset="0"/>
              </a:rPr>
              <a:t>try</a:t>
            </a:r>
          </a:p>
          <a:p>
            <a:pPr lvl="1" fontAlgn="t"/>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filterAccount1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Filter.Eq</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AccountId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updateOp1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Update.Inc</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Balance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-200</a:t>
            </a:r>
            <a:r>
              <a:rPr lang="en-US" sz="1600" noProof="0" dirty="0">
                <a:solidFill>
                  <a:schemeClr val="bg1"/>
                </a:solidFill>
                <a:latin typeface="Consolas" panose="020B0609020204030204" pitchFamily="49" charset="0"/>
              </a:rPr>
              <a:t>);</a:t>
            </a:r>
          </a:p>
          <a:p>
            <a:pPr lvl="1" fontAlgn="t"/>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Update first account</a:t>
            </a:r>
            <a:endParaRPr lang="en-US" sz="1600" noProof="0" dirty="0">
              <a:solidFill>
                <a:schemeClr val="bg1"/>
              </a:solidFill>
              <a:latin typeface="Consolas" panose="020B0609020204030204" pitchFamily="49" charset="0"/>
            </a:endParaRP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accounts.</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a:t>
            </a:r>
            <a:r>
              <a:rPr lang="en-US" sz="1600" dirty="0">
                <a:solidFill>
                  <a:schemeClr val="bg1"/>
                </a:solidFill>
                <a:latin typeface="Consolas" panose="020B0609020204030204" pitchFamily="49" charset="0"/>
              </a:rPr>
              <a:t>session, </a:t>
            </a:r>
            <a:r>
              <a:rPr lang="en-US" sz="1600" noProof="0" dirty="0">
                <a:solidFill>
                  <a:schemeClr val="bg1"/>
                </a:solidFill>
                <a:latin typeface="Consolas" panose="020B0609020204030204" pitchFamily="49" charset="0"/>
              </a:rPr>
              <a:t>filterAccount1, updateOp1); </a:t>
            </a:r>
          </a:p>
          <a:p>
            <a:pPr lvl="1" fontAlgn="t"/>
            <a:r>
              <a:rPr lang="en-US" sz="1600" noProof="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filterAccount2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AccountId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“2”</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updateOp2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Inc</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Balance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200</a:t>
            </a:r>
            <a:r>
              <a:rPr lang="en-US" sz="1600" noProof="0" dirty="0">
                <a:solidFill>
                  <a:schemeClr val="bg1"/>
                </a:solidFill>
                <a:latin typeface="Consolas" panose="020B0609020204030204" pitchFamily="49" charset="0"/>
              </a:rPr>
              <a:t>);</a:t>
            </a:r>
          </a:p>
          <a:p>
            <a:pPr lvl="1" fontAlgn="t"/>
            <a:r>
              <a:rPr lang="en-US" sz="1600" dirty="0">
                <a:solidFill>
                  <a:srgbClr val="C8CDCD"/>
                </a:solidFill>
                <a:latin typeface="Consolas" panose="020B0609020204030204" pitchFamily="49" charset="0"/>
              </a:rPr>
              <a:t>	// Update second account</a:t>
            </a:r>
            <a:endParaRPr lang="en-US" sz="1600" noProof="0" dirty="0">
              <a:solidFill>
                <a:schemeClr val="bg1"/>
              </a:solidFill>
              <a:latin typeface="Consolas" panose="020B0609020204030204" pitchFamily="49" charset="0"/>
            </a:endParaRP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accounts.</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a:t>
            </a:r>
            <a:r>
              <a:rPr lang="en-US" sz="1600" dirty="0">
                <a:solidFill>
                  <a:schemeClr val="bg1"/>
                </a:solidFill>
                <a:latin typeface="Consolas" panose="020B0609020204030204" pitchFamily="49" charset="0"/>
              </a:rPr>
              <a:t>session, </a:t>
            </a:r>
            <a:r>
              <a:rPr lang="en-US" sz="1600" noProof="0" dirty="0">
                <a:solidFill>
                  <a:schemeClr val="bg1"/>
                </a:solidFill>
                <a:latin typeface="Consolas" panose="020B0609020204030204" pitchFamily="49" charset="0"/>
              </a:rPr>
              <a:t>filterAccount2, updateOp2); </a:t>
            </a:r>
            <a:endParaRPr lang="en-US" sz="1600" noProof="0" dirty="0">
              <a:solidFill>
                <a:srgbClr val="C8CDCD"/>
              </a:solidFill>
              <a:latin typeface="Consolas" panose="020B0609020204030204" pitchFamily="49" charset="0"/>
            </a:endParaRPr>
          </a:p>
          <a:p>
            <a:pPr lvl="1" fontAlgn="t"/>
            <a:endParaRPr lang="en-US" sz="1600" noProof="0" dirty="0">
              <a:solidFill>
                <a:schemeClr val="bg1"/>
              </a:solidFill>
              <a:latin typeface="Consolas" panose="020B0609020204030204" pitchFamily="49" charset="0"/>
            </a:endParaRPr>
          </a:p>
          <a:p>
            <a:pPr lvl="1"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CommitTransaction</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p>
          <a:p>
            <a:pPr lvl="1" fontAlgn="t"/>
            <a:r>
              <a:rPr lang="en-US" sz="1600" noProof="0" dirty="0">
                <a:solidFill>
                  <a:srgbClr val="FF85FF"/>
                </a:solidFill>
                <a:latin typeface="Consolas" panose="020B0609020204030204" pitchFamily="49" charset="0"/>
              </a:rPr>
              <a:t>catch</a:t>
            </a:r>
            <a:r>
              <a:rPr lang="en-US" sz="1600" noProof="0" dirty="0">
                <a:solidFill>
                  <a:schemeClr val="bg1"/>
                </a:solidFill>
                <a:latin typeface="Consolas" panose="020B0609020204030204" pitchFamily="49" charset="0"/>
              </a:rPr>
              <a:t> (</a:t>
            </a:r>
            <a:r>
              <a:rPr lang="en-US" sz="1600" noProof="0" dirty="0">
                <a:solidFill>
                  <a:srgbClr val="FF0000"/>
                </a:solidFill>
                <a:latin typeface="Consolas" panose="020B0609020204030204" pitchFamily="49" charset="0"/>
              </a:rPr>
              <a:t>Exception</a:t>
            </a:r>
            <a:r>
              <a:rPr lang="en-US" sz="1600" noProof="0" dirty="0">
                <a:solidFill>
                  <a:schemeClr val="bg1"/>
                </a:solidFill>
                <a:latin typeface="Consolas" panose="020B0609020204030204" pitchFamily="49" charset="0"/>
              </a:rPr>
              <a:t> e)</a:t>
            </a:r>
          </a:p>
          <a:p>
            <a:pPr lvl="1" fontAlgn="t"/>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AbortTransaction</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a:t>
            </a:r>
          </a:p>
          <a:p>
            <a:pPr fontAlgn="t"/>
            <a:endParaRPr lang="en-US" sz="1600" noProof="0" dirty="0">
              <a:solidFill>
                <a:srgbClr val="FF0066"/>
              </a:solidFill>
              <a:latin typeface="Consolas" panose="020B0609020204030204" pitchFamily="49" charset="0"/>
            </a:endParaRPr>
          </a:p>
        </p:txBody>
      </p:sp>
    </p:spTree>
    <p:extLst>
      <p:ext uri="{BB962C8B-B14F-4D97-AF65-F5344CB8AC3E}">
        <p14:creationId xmlns:p14="http://schemas.microsoft.com/office/powerpoint/2010/main" val="26431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5371-0FCF-D5DF-B0C0-47A892887153}"/>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D17A549-6CE4-6140-557D-42B56849B85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F36C3D1-A34A-61AE-ECA1-0536E0A4B4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CA9DC6C-866B-55B2-BBEB-46F7F87DE2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48894B8-29BE-F7F9-96B8-D18DECBE674B}"/>
              </a:ext>
            </a:extLst>
          </p:cNvPr>
          <p:cNvSpPr txBox="1">
            <a:spLocks/>
          </p:cNvSpPr>
          <p:nvPr/>
        </p:nvSpPr>
        <p:spPr>
          <a:xfrm>
            <a:off x="255181" y="142002"/>
            <a:ext cx="8992336"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1DEF1547-BA44-5CCF-4F50-131CECC91D8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Aggregations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73A22650-0908-92D1-26CB-680644A7FC8F}"/>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We can perform aggregation using different syntaxes:</a:t>
            </a:r>
          </a:p>
          <a:p>
            <a:pPr marL="800100" lvl="1" indent="-342900">
              <a:buBlip>
                <a:blip r:embed="rId4">
                  <a:extLst>
                    <a:ext uri="{96DAC541-7B7A-43D3-8B79-37D633B846F1}">
                      <asvg:svgBlip xmlns:asvg="http://schemas.microsoft.com/office/drawing/2016/SVG/main" r:embed="rId5"/>
                    </a:ext>
                  </a:extLst>
                </a:blip>
              </a:buBlip>
            </a:pPr>
            <a:r>
              <a:rPr lang="en-US" sz="2400" noProof="0" dirty="0"/>
              <a:t>LINQ</a:t>
            </a:r>
          </a:p>
          <a:p>
            <a:pPr marL="800100" lvl="1" indent="-342900">
              <a:buBlip>
                <a:blip r:embed="rId4">
                  <a:extLst>
                    <a:ext uri="{96DAC541-7B7A-43D3-8B79-37D633B846F1}">
                      <asvg:svgBlip xmlns:asvg="http://schemas.microsoft.com/office/drawing/2016/SVG/main" r:embed="rId5"/>
                    </a:ext>
                  </a:extLst>
                </a:blip>
              </a:buBlip>
            </a:pPr>
            <a:r>
              <a:rPr lang="en-US" sz="2400" noProof="0" dirty="0"/>
              <a:t>MongoDB constructors</a:t>
            </a:r>
          </a:p>
          <a:p>
            <a:pPr marL="800100" lvl="1" indent="-342900">
              <a:buBlip>
                <a:blip r:embed="rId4">
                  <a:extLst>
                    <a:ext uri="{96DAC541-7B7A-43D3-8B79-37D633B846F1}">
                      <asvg:svgBlip xmlns:asvg="http://schemas.microsoft.com/office/drawing/2016/SVG/main" r:embed="rId5"/>
                    </a:ext>
                  </a:extLst>
                </a:blip>
              </a:buBlip>
            </a:pPr>
            <a:r>
              <a:rPr lang="en-US" sz="2400" noProof="0" dirty="0" err="1"/>
              <a:t>BsonDocument</a:t>
            </a:r>
            <a:endParaRPr lang="en-US" sz="2400" noProof="0" dirty="0"/>
          </a:p>
        </p:txBody>
      </p:sp>
    </p:spTree>
    <p:extLst>
      <p:ext uri="{BB962C8B-B14F-4D97-AF65-F5344CB8AC3E}">
        <p14:creationId xmlns:p14="http://schemas.microsoft.com/office/powerpoint/2010/main" val="403734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11DB4-84D6-AF13-D312-9C5AAD0ACD4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B5422F8-0776-5E03-4603-4E344813357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F8793CB-9429-8B43-9A6D-9CEA6067DF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43502FA-6B36-4BE9-9B4A-11254323473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E6E7F110-A07E-6068-C3E5-407E4474EE26}"/>
              </a:ext>
            </a:extLst>
          </p:cNvPr>
          <p:cNvSpPr txBox="1">
            <a:spLocks/>
          </p:cNvSpPr>
          <p:nvPr/>
        </p:nvSpPr>
        <p:spPr>
          <a:xfrm>
            <a:off x="255181" y="142002"/>
            <a:ext cx="961343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7C8B03D1-0C65-7257-0103-AFD364EEEF7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LINQ</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0BCB9D88-8068-F429-CE7B-7C0C3079D1FC}"/>
              </a:ext>
            </a:extLst>
          </p:cNvPr>
          <p:cNvSpPr txBox="1"/>
          <p:nvPr/>
        </p:nvSpPr>
        <p:spPr>
          <a:xfrm>
            <a:off x="853833" y="1140346"/>
            <a:ext cx="10484331" cy="1415772"/>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query = </a:t>
            </a:r>
            <a:r>
              <a:rPr lang="en-US" sz="1600" noProof="0" dirty="0" err="1">
                <a:solidFill>
                  <a:schemeClr val="bg1"/>
                </a:solidFill>
                <a:latin typeface="Consolas" panose="020B0609020204030204" pitchFamily="49" charset="0"/>
              </a:rPr>
              <a:t>salesCollection.</a:t>
            </a:r>
            <a:r>
              <a:rPr lang="en-US" sz="1600" noProof="0" dirty="0" err="1">
                <a:solidFill>
                  <a:srgbClr val="FF9933"/>
                </a:solidFill>
                <a:latin typeface="Consolas" panose="020B0609020204030204" pitchFamily="49" charset="0"/>
              </a:rPr>
              <a:t>AsQueryable</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a:t>
            </a:r>
            <a:r>
              <a:rPr lang="en-US" sz="1600" noProof="0" dirty="0">
                <a:solidFill>
                  <a:srgbClr val="FF9933"/>
                </a:solidFill>
                <a:latin typeface="Consolas" panose="020B0609020204030204" pitchFamily="49" charset="0"/>
              </a:rPr>
              <a:t>Where</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Type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”Electronics"</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match</a:t>
            </a:r>
          </a:p>
          <a:p>
            <a:pPr lvl="1" fontAlgn="t"/>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GroupBy</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group</a:t>
            </a:r>
          </a:p>
          <a:p>
            <a:pPr lvl="1" fontAlgn="t"/>
            <a:r>
              <a:rPr lang="en-US" sz="1600" noProof="0" dirty="0">
                <a:solidFill>
                  <a:schemeClr val="bg1"/>
                </a:solidFill>
                <a:latin typeface="Consolas" panose="020B0609020204030204" pitchFamily="49" charset="0"/>
              </a:rPr>
              <a:t>.</a:t>
            </a:r>
            <a:r>
              <a:rPr lang="en-US" sz="1600" noProof="0" dirty="0">
                <a:solidFill>
                  <a:srgbClr val="FF9933"/>
                </a:solidFill>
                <a:latin typeface="Consolas" panose="020B0609020204030204" pitchFamily="49" charset="0"/>
              </a:rPr>
              <a:t>Select</a:t>
            </a:r>
            <a:r>
              <a:rPr lang="en-US" sz="1600" noProof="0" dirty="0">
                <a:solidFill>
                  <a:schemeClr val="bg1"/>
                </a:solidFill>
                <a:latin typeface="Consolas" panose="020B0609020204030204" pitchFamily="49" charset="0"/>
              </a:rPr>
              <a:t>(g =&gt; new { </a:t>
            </a:r>
            <a:r>
              <a:rPr lang="en-US" sz="1600" noProof="0" dirty="0">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g.</a:t>
            </a:r>
            <a:r>
              <a:rPr lang="en-US" sz="1600" noProof="0" dirty="0" err="1">
                <a:solidFill>
                  <a:srgbClr val="FFC000"/>
                </a:solidFill>
                <a:latin typeface="Consolas" panose="020B0609020204030204" pitchFamily="49" charset="0"/>
              </a:rPr>
              <a:t>Key</a:t>
            </a:r>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Count</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g.</a:t>
            </a:r>
            <a:r>
              <a:rPr lang="en-US" sz="1600" noProof="0" dirty="0" err="1">
                <a:solidFill>
                  <a:srgbClr val="FF9933"/>
                </a:solidFill>
                <a:latin typeface="Consolas" panose="020B0609020204030204" pitchFamily="49" charset="0"/>
              </a:rPr>
              <a:t>Count</a:t>
            </a:r>
            <a:r>
              <a:rPr lang="en-US" sz="1600" noProof="0" dirty="0">
                <a:solidFill>
                  <a:schemeClr val="bg1"/>
                </a:solidFill>
                <a:latin typeface="Consolas" panose="020B0609020204030204" pitchFamily="49" charset="0"/>
              </a:rPr>
              <a:t>() }) </a:t>
            </a:r>
            <a:r>
              <a:rPr lang="en-US" sz="1600" noProof="0" dirty="0">
                <a:solidFill>
                  <a:srgbClr val="C8CDCD"/>
                </a:solidFill>
                <a:latin typeface="Consolas" panose="020B0609020204030204" pitchFamily="49" charset="0"/>
              </a:rPr>
              <a:t>// accumulator expression</a:t>
            </a:r>
          </a:p>
          <a:p>
            <a:pPr lvl="1" fontAlgn="t"/>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OrderByAscending</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Count</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sort</a:t>
            </a:r>
          </a:p>
        </p:txBody>
      </p:sp>
      <p:sp>
        <p:nvSpPr>
          <p:cNvPr id="7" name="TextBox 2">
            <a:extLst>
              <a:ext uri="{FF2B5EF4-FFF2-40B4-BE49-F238E27FC236}">
                <a16:creationId xmlns:a16="http://schemas.microsoft.com/office/drawing/2014/main" id="{965372BB-D943-BFD0-6FF9-7CF2D0808EAF}"/>
              </a:ext>
            </a:extLst>
          </p:cNvPr>
          <p:cNvSpPr txBox="1"/>
          <p:nvPr/>
        </p:nvSpPr>
        <p:spPr>
          <a:xfrm>
            <a:off x="853834" y="2702423"/>
            <a:ext cx="10484331" cy="2893100"/>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query = </a:t>
            </a:r>
            <a:r>
              <a:rPr lang="en-US" sz="1600" noProof="0" dirty="0" err="1">
                <a:solidFill>
                  <a:schemeClr val="bg1"/>
                </a:solidFill>
                <a:latin typeface="Consolas" panose="020B0609020204030204" pitchFamily="49" charset="0"/>
              </a:rPr>
              <a:t>salesCollection.</a:t>
            </a:r>
            <a:r>
              <a:rPr lang="en-US" sz="1600" noProof="0" dirty="0" err="1">
                <a:solidFill>
                  <a:srgbClr val="FF9933"/>
                </a:solidFill>
                <a:latin typeface="Consolas" panose="020B0609020204030204" pitchFamily="49" charset="0"/>
              </a:rPr>
              <a:t>AsQueryable</a:t>
            </a:r>
            <a:r>
              <a:rPr lang="en-US" sz="1600" noProof="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GroupJoin</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productsCollection</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lookup</a:t>
            </a:r>
          </a:p>
          <a:p>
            <a:pPr lvl="2" fontAlgn="t"/>
            <a:r>
              <a:rPr lang="en-US" sz="1600" dirty="0">
                <a:solidFill>
                  <a:schemeClr val="bg1"/>
                </a:solidFill>
                <a:latin typeface="Consolas" panose="020B0609020204030204" pitchFamily="49" charset="0"/>
              </a:rPr>
              <a:t>	sale =&gt; </a:t>
            </a:r>
            <a:r>
              <a:rPr lang="en-US" sz="1600" dirty="0" err="1">
                <a:solidFill>
                  <a:schemeClr val="bg1"/>
                </a:solidFill>
                <a:latin typeface="Consolas" panose="020B0609020204030204" pitchFamily="49" charset="0"/>
              </a:rPr>
              <a:t>sale.</a:t>
            </a:r>
            <a:r>
              <a:rPr lang="en-US" sz="1600" dirty="0" err="1">
                <a:solidFill>
                  <a:srgbClr val="FFC000"/>
                </a:solidFill>
                <a:latin typeface="Consolas" panose="020B0609020204030204" pitchFamily="49" charset="0"/>
              </a:rPr>
              <a:t>ProductId</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local field</a:t>
            </a:r>
          </a:p>
          <a:p>
            <a:pPr lvl="2" fontAlgn="t"/>
            <a:r>
              <a:rPr lang="en-US" sz="1600" dirty="0">
                <a:solidFill>
                  <a:schemeClr val="bg1"/>
                </a:solidFill>
                <a:latin typeface="Consolas" panose="020B0609020204030204" pitchFamily="49" charset="0"/>
              </a:rPr>
              <a:t>	product =&gt; </a:t>
            </a:r>
            <a:r>
              <a:rPr lang="en-US" sz="1600" dirty="0" err="1">
                <a:solidFill>
                  <a:schemeClr val="bg1"/>
                </a:solidFill>
                <a:latin typeface="Consolas" panose="020B0609020204030204" pitchFamily="49" charset="0"/>
              </a:rPr>
              <a:t>product.</a:t>
            </a:r>
            <a:r>
              <a:rPr lang="en-US" sz="1600" dirty="0" err="1">
                <a:solidFill>
                  <a:srgbClr val="FFC000"/>
                </a:solidFill>
                <a:latin typeface="Consolas" panose="020B0609020204030204" pitchFamily="49" charset="0"/>
              </a:rPr>
              <a:t>Id</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foreign field</a:t>
            </a:r>
          </a:p>
          <a:p>
            <a:pPr lvl="2" fontAlgn="t"/>
            <a:r>
              <a:rPr lang="en-US" sz="1600" dirty="0">
                <a:solidFill>
                  <a:schemeClr val="bg1"/>
                </a:solidFill>
                <a:latin typeface="Consolas" panose="020B0609020204030204" pitchFamily="49" charset="0"/>
              </a:rPr>
              <a:t>	(sale, products) =&gt; </a:t>
            </a:r>
          </a:p>
          <a:p>
            <a:pPr lvl="1" fontAlgn="t"/>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			</a:t>
            </a:r>
            <a:r>
              <a:rPr lang="en-US" sz="1600" dirty="0">
                <a:solidFill>
                  <a:srgbClr val="FFC000"/>
                </a:solidFill>
                <a:latin typeface="Consolas" panose="020B0609020204030204" pitchFamily="49" charset="0"/>
              </a:rPr>
              <a:t>Sale</a:t>
            </a:r>
            <a:r>
              <a:rPr lang="en-US" sz="1600" dirty="0">
                <a:solidFill>
                  <a:schemeClr val="bg1"/>
                </a:solidFill>
                <a:latin typeface="Consolas" panose="020B0609020204030204" pitchFamily="49" charset="0"/>
              </a:rPr>
              <a:t> = sale,</a:t>
            </a:r>
          </a:p>
          <a:p>
            <a:pPr lvl="1" fontAlgn="t"/>
            <a:r>
              <a:rPr lang="en-US" sz="1600" dirty="0">
                <a:solidFill>
                  <a:schemeClr val="bg1"/>
                </a:solidFill>
                <a:latin typeface="Consolas" panose="020B0609020204030204" pitchFamily="49" charset="0"/>
              </a:rPr>
              <a:t>			</a:t>
            </a:r>
            <a:r>
              <a:rPr lang="en-US" sz="1600" dirty="0">
                <a:solidFill>
                  <a:srgbClr val="FFC000"/>
                </a:solidFill>
                <a:latin typeface="Consolas" panose="020B0609020204030204" pitchFamily="49" charset="0"/>
              </a:rPr>
              <a:t>Products</a:t>
            </a:r>
            <a:r>
              <a:rPr lang="en-US" sz="1600" dirty="0">
                <a:solidFill>
                  <a:schemeClr val="bg1"/>
                </a:solidFill>
                <a:latin typeface="Consolas" panose="020B0609020204030204" pitchFamily="49" charset="0"/>
              </a:rPr>
              <a:t> = products</a:t>
            </a:r>
          </a:p>
          <a:p>
            <a:pPr lvl="1" fontAlgn="t"/>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a:t>
            </a:r>
            <a:endParaRPr lang="en-US" sz="16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59563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FF687-E74F-C18E-7644-22342C51840D}"/>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85ADF5D-356B-B067-8B82-1D4E572E3CE6}"/>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B42F2A5-BB40-5149-F561-4897AC77D7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F7FC38A-8D1F-6B87-4700-A5AE79608C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EAB6158-F987-F5A4-8C6D-C3E6202FC440}"/>
              </a:ext>
            </a:extLst>
          </p:cNvPr>
          <p:cNvSpPr txBox="1">
            <a:spLocks/>
          </p:cNvSpPr>
          <p:nvPr/>
        </p:nvSpPr>
        <p:spPr>
          <a:xfrm>
            <a:off x="255181" y="142002"/>
            <a:ext cx="891469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BFE9350B-E932-B425-6546-55106A330B3A}"/>
              </a:ext>
            </a:extLst>
          </p:cNvPr>
          <p:cNvSpPr txBox="1">
            <a:spLocks/>
          </p:cNvSpPr>
          <p:nvPr/>
        </p:nvSpPr>
        <p:spPr>
          <a:xfrm>
            <a:off x="255181" y="679761"/>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Constructors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9FE64147-5666-772E-4CEF-8B9191121147}"/>
              </a:ext>
            </a:extLst>
          </p:cNvPr>
          <p:cNvSpPr txBox="1"/>
          <p:nvPr/>
        </p:nvSpPr>
        <p:spPr>
          <a:xfrm>
            <a:off x="853834" y="1583829"/>
            <a:ext cx="10484331" cy="3385542"/>
          </a:xfrm>
          <a:prstGeom prst="rect">
            <a:avLst/>
          </a:prstGeom>
          <a:solidFill>
            <a:srgbClr val="2E2E2E"/>
          </a:solidFill>
        </p:spPr>
        <p:txBody>
          <a:bodyPr vert="horz" wrap="square" lIns="182880" tIns="91440" rIns="0" bIns="91440" rtlCol="0">
            <a:spAutoFit/>
          </a:bodyPr>
          <a:lstStyle/>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filter</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Builders</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Sale</a:t>
            </a:r>
            <a:r>
              <a:rPr lang="pt-BR" sz="1600" dirty="0">
                <a:solidFill>
                  <a:schemeClr val="bg1"/>
                </a:solidFill>
                <a:latin typeface="Consolas" panose="020B0609020204030204" pitchFamily="49" charset="0"/>
              </a:rPr>
              <a:t>&gt;.</a:t>
            </a:r>
            <a:r>
              <a:rPr lang="pt-BR" sz="1600" dirty="0" err="1">
                <a:solidFill>
                  <a:schemeClr val="bg1"/>
                </a:solidFill>
                <a:latin typeface="Consolas" panose="020B0609020204030204" pitchFamily="49" charset="0"/>
              </a:rPr>
              <a:t>Filter.</a:t>
            </a:r>
            <a:r>
              <a:rPr lang="pt-BR" sz="1600" dirty="0" err="1">
                <a:solidFill>
                  <a:srgbClr val="FF9933"/>
                </a:solidFill>
                <a:latin typeface="Consolas" panose="020B0609020204030204" pitchFamily="49" charset="0"/>
              </a:rPr>
              <a:t>Eq</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r</a:t>
            </a:r>
            <a:r>
              <a:rPr lang="pt-BR" sz="1600" dirty="0">
                <a:solidFill>
                  <a:schemeClr val="bg1"/>
                </a:solidFill>
                <a:latin typeface="Consolas" panose="020B0609020204030204" pitchFamily="49" charset="0"/>
              </a:rPr>
              <a:t> =&gt; </a:t>
            </a:r>
            <a:r>
              <a:rPr lang="pt-BR" sz="1600" dirty="0" err="1">
                <a:solidFill>
                  <a:schemeClr val="bg1"/>
                </a:solidFill>
                <a:latin typeface="Consolas" panose="020B0609020204030204" pitchFamily="49" charset="0"/>
              </a:rPr>
              <a:t>r.</a:t>
            </a:r>
            <a:r>
              <a:rPr lang="pt-BR" sz="1600" dirty="0" err="1">
                <a:solidFill>
                  <a:srgbClr val="FFC000"/>
                </a:solidFill>
                <a:latin typeface="Consolas" panose="020B0609020204030204" pitchFamily="49" charset="0"/>
              </a:rPr>
              <a:t>Type</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Electronics</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pipeline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EmptyPipelineDefinition</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Sale</a:t>
            </a:r>
            <a:r>
              <a:rPr lang="pt-BR" sz="1600" dirty="0">
                <a:solidFill>
                  <a:schemeClr val="bg1"/>
                </a:solidFill>
                <a:latin typeface="Consolas" panose="020B0609020204030204" pitchFamily="49" charset="0"/>
              </a:rPr>
              <a:t>&gt;()</a:t>
            </a:r>
          </a:p>
          <a:p>
            <a:pPr lvl="1" fontAlgn="t"/>
            <a:r>
              <a:rPr lang="pt-BR" sz="1600" dirty="0">
                <a:solidFill>
                  <a:schemeClr val="bg1"/>
                </a:solidFill>
                <a:latin typeface="Consolas" panose="020B0609020204030204" pitchFamily="49" charset="0"/>
              </a:rPr>
              <a:t>.</a:t>
            </a:r>
            <a:r>
              <a:rPr lang="pt-BR" sz="1600" dirty="0">
                <a:solidFill>
                  <a:srgbClr val="FF9933"/>
                </a:solidFill>
                <a:latin typeface="Consolas" panose="020B0609020204030204" pitchFamily="49" charset="0"/>
              </a:rPr>
              <a:t>Match</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filter</a:t>
            </a:r>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r>
              <a:rPr lang="pt-BR" sz="1600" dirty="0" err="1">
                <a:solidFill>
                  <a:srgbClr val="FF9933"/>
                </a:solidFill>
                <a:latin typeface="Consolas" panose="020B0609020204030204" pitchFamily="49" charset="0"/>
              </a:rPr>
              <a:t>Group</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r</a:t>
            </a:r>
            <a:r>
              <a:rPr lang="pt-BR" sz="1600" dirty="0">
                <a:solidFill>
                  <a:schemeClr val="bg1"/>
                </a:solidFill>
                <a:latin typeface="Consolas" panose="020B0609020204030204" pitchFamily="49" charset="0"/>
              </a:rPr>
              <a:t> =&gt; </a:t>
            </a:r>
            <a:r>
              <a:rPr lang="pt-BR" sz="1600" dirty="0" err="1">
                <a:solidFill>
                  <a:schemeClr val="bg1"/>
                </a:solidFill>
                <a:latin typeface="Consolas" panose="020B0609020204030204" pitchFamily="49" charset="0"/>
              </a:rPr>
              <a:t>r.</a:t>
            </a:r>
            <a:r>
              <a:rPr lang="pt-BR" sz="1600" dirty="0" err="1">
                <a:solidFill>
                  <a:srgbClr val="FFC000"/>
                </a:solidFill>
                <a:latin typeface="Consolas" panose="020B0609020204030204" pitchFamily="49" charset="0"/>
              </a:rPr>
              <a:t>Name</a:t>
            </a:r>
            <a:r>
              <a:rPr lang="pt-BR" sz="1600" dirty="0">
                <a:solidFill>
                  <a:schemeClr val="bg1"/>
                </a:solidFill>
                <a:latin typeface="Consolas" panose="020B0609020204030204" pitchFamily="49" charset="0"/>
              </a:rPr>
              <a:t>,</a:t>
            </a:r>
          </a:p>
          <a:p>
            <a:pPr lvl="2" fontAlgn="t"/>
            <a:r>
              <a:rPr lang="pt-BR" sz="1600" dirty="0" err="1">
                <a:solidFill>
                  <a:schemeClr val="bg1"/>
                </a:solidFill>
                <a:latin typeface="Consolas" panose="020B0609020204030204" pitchFamily="49" charset="0"/>
              </a:rPr>
              <a:t>g</a:t>
            </a:r>
            <a:r>
              <a:rPr lang="pt-BR" sz="1600" dirty="0">
                <a:solidFill>
                  <a:schemeClr val="bg1"/>
                </a:solidFill>
                <a:latin typeface="Consolas" panose="020B0609020204030204" pitchFamily="49" charset="0"/>
              </a:rPr>
              <a:t> =&gt; new</a:t>
            </a:r>
          </a:p>
          <a:p>
            <a:pPr lvl="2" fontAlgn="t"/>
            <a:r>
              <a:rPr lang="pt-BR" sz="1600" dirty="0">
                <a:solidFill>
                  <a:schemeClr val="bg1"/>
                </a:solidFill>
                <a:latin typeface="Consolas" panose="020B0609020204030204" pitchFamily="49" charset="0"/>
              </a:rPr>
              <a:t>{</a:t>
            </a:r>
          </a:p>
          <a:p>
            <a:pPr lvl="3" fontAlgn="t"/>
            <a:r>
              <a:rPr lang="pt-BR" sz="1600" dirty="0">
                <a:solidFill>
                  <a:srgbClr val="FFC000"/>
                </a:solidFill>
                <a:latin typeface="Consolas" panose="020B0609020204030204" pitchFamily="49" charset="0"/>
              </a:rPr>
              <a:t>Id</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g.</a:t>
            </a:r>
            <a:r>
              <a:rPr lang="pt-BR" sz="1600" dirty="0" err="1">
                <a:solidFill>
                  <a:srgbClr val="FFC000"/>
                </a:solidFill>
                <a:latin typeface="Consolas" panose="020B0609020204030204" pitchFamily="49" charset="0"/>
              </a:rPr>
              <a:t>Key</a:t>
            </a:r>
            <a:r>
              <a:rPr lang="pt-BR" sz="1600" dirty="0">
                <a:solidFill>
                  <a:schemeClr val="bg1"/>
                </a:solidFill>
                <a:latin typeface="Consolas" panose="020B0609020204030204" pitchFamily="49" charset="0"/>
              </a:rPr>
              <a:t>,</a:t>
            </a:r>
          </a:p>
          <a:p>
            <a:pPr lvl="3" fontAlgn="t"/>
            <a:r>
              <a:rPr lang="pt-BR" sz="1600" dirty="0">
                <a:solidFill>
                  <a:srgbClr val="FFC000"/>
                </a:solidFill>
                <a:latin typeface="Consolas" panose="020B0609020204030204" pitchFamily="49" charset="0"/>
              </a:rPr>
              <a:t>Count</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g.</a:t>
            </a:r>
            <a:r>
              <a:rPr lang="pt-BR" sz="1600" dirty="0" err="1">
                <a:solidFill>
                  <a:srgbClr val="FF9933"/>
                </a:solidFill>
                <a:latin typeface="Consolas" panose="020B0609020204030204" pitchFamily="49" charset="0"/>
              </a:rPr>
              <a:t>Count</a:t>
            </a:r>
            <a:r>
              <a:rPr lang="pt-BR" sz="1600" dirty="0">
                <a:solidFill>
                  <a:schemeClr val="bg1"/>
                </a:solidFill>
                <a:latin typeface="Consolas" panose="020B0609020204030204" pitchFamily="49" charset="0"/>
              </a:rPr>
              <a:t>()</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results</a:t>
            </a:r>
            <a:r>
              <a:rPr lang="pt-BR" sz="1600" dirty="0">
                <a:solidFill>
                  <a:schemeClr val="bg1"/>
                </a:solidFill>
                <a:latin typeface="Consolas" panose="020B0609020204030204" pitchFamily="49" charset="0"/>
              </a:rPr>
              <a:t> = </a:t>
            </a:r>
            <a:r>
              <a:rPr lang="pt-BR" sz="1600" dirty="0" err="1">
                <a:solidFill>
                  <a:srgbClr val="FF0066"/>
                </a:solidFill>
                <a:latin typeface="Consolas" panose="020B0609020204030204" pitchFamily="49" charset="0"/>
              </a:rPr>
              <a:t>await</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collection.</a:t>
            </a:r>
            <a:r>
              <a:rPr lang="pt-BR" sz="1600" dirty="0" err="1">
                <a:solidFill>
                  <a:srgbClr val="FF9933"/>
                </a:solidFill>
                <a:latin typeface="Consolas" panose="020B0609020204030204" pitchFamily="49" charset="0"/>
              </a:rPr>
              <a:t>Aggregate</a:t>
            </a:r>
            <a:r>
              <a:rPr lang="pt-BR" sz="1600" dirty="0">
                <a:solidFill>
                  <a:schemeClr val="bg1"/>
                </a:solidFill>
                <a:latin typeface="Consolas" panose="020B0609020204030204" pitchFamily="49" charset="0"/>
              </a:rPr>
              <a:t>(pipeline).</a:t>
            </a:r>
            <a:r>
              <a:rPr lang="pt-BR" sz="1600" dirty="0" err="1">
                <a:solidFill>
                  <a:srgbClr val="FF9933"/>
                </a:solidFill>
                <a:latin typeface="Consolas" panose="020B0609020204030204" pitchFamily="49" charset="0"/>
              </a:rPr>
              <a:t>ToListAsync</a:t>
            </a:r>
            <a:r>
              <a:rPr lang="pt-BR"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9625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4E9D1-EEA1-4CF6-246A-9AC7CB00B1D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5F4A017-2B35-6030-C5DA-3A7F2588FBE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9D7CB6E-283F-ED6A-74C3-92ABF79251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F4BD1B4-D4B3-4C30-FE92-DE2FE31D65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727CCF29-9CF6-DCD7-5260-0C28156F89D4}"/>
              </a:ext>
            </a:extLst>
          </p:cNvPr>
          <p:cNvSpPr txBox="1">
            <a:spLocks/>
          </p:cNvSpPr>
          <p:nvPr/>
        </p:nvSpPr>
        <p:spPr>
          <a:xfrm>
            <a:off x="255181" y="142002"/>
            <a:ext cx="891469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2D7E6EBC-8A59-D472-8794-F9DBA82A58D0}"/>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err="1">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BsonDocument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C58C6BC4-8F59-5155-428B-0D9FA95B9C5B}"/>
              </a:ext>
            </a:extLst>
          </p:cNvPr>
          <p:cNvSpPr txBox="1"/>
          <p:nvPr/>
        </p:nvSpPr>
        <p:spPr>
          <a:xfrm>
            <a:off x="2012650" y="660787"/>
            <a:ext cx="9924170" cy="6340197"/>
          </a:xfrm>
          <a:prstGeom prst="rect">
            <a:avLst/>
          </a:prstGeom>
          <a:solidFill>
            <a:srgbClr val="2E2E2E"/>
          </a:solidFill>
        </p:spPr>
        <p:txBody>
          <a:bodyPr vert="horz" wrap="square" lIns="182880" tIns="91440" rIns="0" bIns="91440" rtlCol="0">
            <a:spAutoFit/>
          </a:bodyPr>
          <a:lstStyle/>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matchStage</a:t>
            </a:r>
            <a:r>
              <a:rPr lang="pt-BR" sz="1600" dirty="0">
                <a:solidFill>
                  <a:schemeClr val="bg1"/>
                </a:solidFill>
                <a:latin typeface="Consolas" panose="020B0609020204030204" pitchFamily="49" charset="0"/>
              </a:rPr>
              <a:t>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lvl="2" fontAlgn="t"/>
            <a:r>
              <a:rPr lang="pt-BR" sz="1600" dirty="0">
                <a:solidFill>
                  <a:srgbClr val="00B050"/>
                </a:solidFill>
                <a:latin typeface="Consolas" panose="020B0609020204030204" pitchFamily="49" charset="0"/>
              </a:rPr>
              <a:t>"$match"</a:t>
            </a:r>
            <a:r>
              <a:rPr lang="pt-BR" sz="1600" dirty="0">
                <a:solidFill>
                  <a:schemeClr val="bg1"/>
                </a:solidFill>
                <a:latin typeface="Consolas" panose="020B0609020204030204" pitchFamily="49" charset="0"/>
              </a:rPr>
              <a:t>,</a:t>
            </a:r>
          </a:p>
          <a:p>
            <a:pPr lvl="2" fontAlgn="t"/>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lvl="2" fontAlgn="t"/>
            <a:r>
              <a:rPr lang="pt-BR" sz="1600" dirty="0">
                <a:solidFill>
                  <a:schemeClr val="bg1"/>
                </a:solidFill>
                <a:latin typeface="Consolas" panose="020B0609020204030204" pitchFamily="49" charset="0"/>
              </a:rPr>
              <a:t>{</a:t>
            </a:r>
          </a:p>
          <a:p>
            <a:pPr lvl="2" fontAlgn="t"/>
            <a:r>
              <a:rPr lang="pt-BR" sz="1600" dirty="0">
                <a:solidFill>
                  <a:schemeClr val="bg1"/>
                </a:solidFill>
                <a:latin typeface="Consolas" panose="020B0609020204030204" pitchFamily="49" charset="0"/>
              </a:rPr>
              <a:t>	{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type</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Electronics</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r>
              <a:rPr lang="pt-BR" sz="1600" dirty="0">
                <a:solidFill>
                  <a:schemeClr val="bg1"/>
                </a:solidFill>
                <a:latin typeface="Consolas" panose="020B0609020204030204" pitchFamily="49" charset="0"/>
              </a:rPr>
              <a:t>};</a:t>
            </a: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groupStage</a:t>
            </a:r>
            <a:r>
              <a:rPr lang="pt-BR" sz="1600" dirty="0">
                <a:solidFill>
                  <a:schemeClr val="bg1"/>
                </a:solidFill>
                <a:latin typeface="Consolas" panose="020B0609020204030204" pitchFamily="49" charset="0"/>
              </a:rPr>
              <a:t>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lvl="2" fontAlgn="t"/>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group</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a:t>
            </a:r>
          </a:p>
          <a:p>
            <a:pPr lvl="2" fontAlgn="t"/>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lvl="2" fontAlgn="t"/>
            <a:r>
              <a:rPr lang="pt-BR" sz="1600" dirty="0">
                <a:solidFill>
                  <a:schemeClr val="bg1"/>
                </a:solidFill>
                <a:latin typeface="Consolas" panose="020B0609020204030204" pitchFamily="49" charset="0"/>
              </a:rPr>
              <a:t>{</a:t>
            </a:r>
          </a:p>
          <a:p>
            <a:pPr lvl="3" fontAlgn="t"/>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"_id"</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name</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p>
          <a:p>
            <a:pPr lvl="3" fontAlgn="t"/>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count</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r>
              <a:rPr lang="pt-BR" sz="1600" dirty="0">
                <a:solidFill>
                  <a:schemeClr val="bg1"/>
                </a:solidFill>
                <a:latin typeface="Consolas" panose="020B0609020204030204" pitchFamily="49" charset="0"/>
              </a:rPr>
              <a:t>(</a:t>
            </a:r>
            <a:r>
              <a:rPr lang="pt-BR" sz="1600" dirty="0">
                <a:solidFill>
                  <a:srgbClr val="00B050"/>
                </a:solidFill>
                <a:latin typeface="Consolas" panose="020B0609020204030204" pitchFamily="49" charset="0"/>
              </a:rPr>
              <a:t>"$sum"</a:t>
            </a:r>
            <a:r>
              <a:rPr lang="pt-BR" sz="1600" dirty="0">
                <a:solidFill>
                  <a:schemeClr val="bg1"/>
                </a:solidFill>
                <a:latin typeface="Consolas" panose="020B0609020204030204" pitchFamily="49" charset="0"/>
              </a:rPr>
              <a:t>, </a:t>
            </a:r>
            <a:r>
              <a:rPr lang="pt-BR" sz="1600" dirty="0">
                <a:solidFill>
                  <a:srgbClr val="FF0066"/>
                </a:solidFill>
                <a:latin typeface="Consolas" panose="020B0609020204030204" pitchFamily="49" charset="0"/>
              </a:rPr>
              <a:t>1</a:t>
            </a:r>
            <a:r>
              <a:rPr lang="pt-BR" sz="1600" dirty="0">
                <a:solidFill>
                  <a:schemeClr val="bg1"/>
                </a:solidFill>
                <a:latin typeface="Consolas" panose="020B0609020204030204" pitchFamily="49" charset="0"/>
              </a:rPr>
              <a:t>) }</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pipeline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matchStage</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groupStage</a:t>
            </a:r>
            <a:r>
              <a:rPr lang="pt-BR" sz="1600" dirty="0">
                <a:solidFill>
                  <a:schemeClr val="bg1"/>
                </a:solidFill>
                <a:latin typeface="Consolas" panose="020B0609020204030204" pitchFamily="49" charset="0"/>
              </a:rPr>
              <a:t> };</a:t>
            </a: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results</a:t>
            </a:r>
            <a:r>
              <a:rPr lang="pt-BR" sz="1600" dirty="0">
                <a:solidFill>
                  <a:schemeClr val="bg1"/>
                </a:solidFill>
                <a:latin typeface="Consolas" panose="020B0609020204030204" pitchFamily="49" charset="0"/>
              </a:rPr>
              <a:t> = </a:t>
            </a:r>
            <a:r>
              <a:rPr lang="pt-BR" sz="1600" dirty="0" err="1">
                <a:solidFill>
                  <a:srgbClr val="FF0066"/>
                </a:solidFill>
                <a:latin typeface="Consolas" panose="020B0609020204030204" pitchFamily="49" charset="0"/>
              </a:rPr>
              <a:t>await</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collection.</a:t>
            </a:r>
            <a:r>
              <a:rPr lang="pt-BR" sz="1600" dirty="0" err="1">
                <a:solidFill>
                  <a:srgbClr val="FF9933"/>
                </a:solidFill>
                <a:latin typeface="Consolas" panose="020B0609020204030204" pitchFamily="49" charset="0"/>
              </a:rPr>
              <a:t>Aggregate</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BsonDocument</a:t>
            </a:r>
            <a:r>
              <a:rPr lang="pt-BR" sz="1600" dirty="0">
                <a:solidFill>
                  <a:schemeClr val="bg1"/>
                </a:solidFill>
                <a:latin typeface="Consolas" panose="020B0609020204030204" pitchFamily="49" charset="0"/>
              </a:rPr>
              <a:t>&gt;(pipeline).</a:t>
            </a:r>
            <a:r>
              <a:rPr lang="pt-BR" sz="1600" dirty="0" err="1">
                <a:solidFill>
                  <a:srgbClr val="FF9933"/>
                </a:solidFill>
                <a:latin typeface="Consolas" panose="020B0609020204030204" pitchFamily="49" charset="0"/>
              </a:rPr>
              <a:t>ToListAsync</a:t>
            </a:r>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3010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F3EB8-DF35-EBEB-C1C4-8E3C59766197}"/>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419FB19-D7FE-EC64-A958-8E8F1743FD5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3F39148-1078-222A-D8FC-5F7C807802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A252720-46AE-2349-1408-EE2DD30F94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9A30CED5-90DD-9539-F969-F0218FAA1B4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51701483-C1CF-BFE7-186F-ED14F244A52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Indexes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9D56C346-785C-EB2B-54E1-39493D040D9B}"/>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Single Field Index</a:t>
            </a:r>
          </a:p>
        </p:txBody>
      </p:sp>
      <p:sp>
        <p:nvSpPr>
          <p:cNvPr id="6" name="TextBox 2">
            <a:extLst>
              <a:ext uri="{FF2B5EF4-FFF2-40B4-BE49-F238E27FC236}">
                <a16:creationId xmlns:a16="http://schemas.microsoft.com/office/drawing/2014/main" id="{2E077979-3C4A-BF83-B9F9-C9313E442FDA}"/>
              </a:ext>
            </a:extLst>
          </p:cNvPr>
          <p:cNvSpPr txBox="1"/>
          <p:nvPr/>
        </p:nvSpPr>
        <p:spPr>
          <a:xfrm>
            <a:off x="853833" y="1651843"/>
            <a:ext cx="10484331" cy="1169551"/>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Name</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8" name="TextBox 4">
            <a:extLst>
              <a:ext uri="{FF2B5EF4-FFF2-40B4-BE49-F238E27FC236}">
                <a16:creationId xmlns:a16="http://schemas.microsoft.com/office/drawing/2014/main" id="{72337171-2726-D488-549D-70474EAD0889}"/>
              </a:ext>
            </a:extLst>
          </p:cNvPr>
          <p:cNvSpPr txBox="1"/>
          <p:nvPr/>
        </p:nvSpPr>
        <p:spPr>
          <a:xfrm>
            <a:off x="609599" y="2983468"/>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Compound Index</a:t>
            </a:r>
          </a:p>
        </p:txBody>
      </p:sp>
      <p:sp>
        <p:nvSpPr>
          <p:cNvPr id="9" name="TextBox 2">
            <a:extLst>
              <a:ext uri="{FF2B5EF4-FFF2-40B4-BE49-F238E27FC236}">
                <a16:creationId xmlns:a16="http://schemas.microsoft.com/office/drawing/2014/main" id="{1391D6CA-E9D6-4B4D-1D38-A39B7705B900}"/>
              </a:ext>
            </a:extLst>
          </p:cNvPr>
          <p:cNvSpPr txBox="1"/>
          <p:nvPr/>
        </p:nvSpPr>
        <p:spPr>
          <a:xfrm>
            <a:off x="853832" y="3412892"/>
            <a:ext cx="10484331" cy="1415772"/>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Name</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Tree>
    <p:extLst>
      <p:ext uri="{BB962C8B-B14F-4D97-AF65-F5344CB8AC3E}">
        <p14:creationId xmlns:p14="http://schemas.microsoft.com/office/powerpoint/2010/main" val="12620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31D87-D860-3558-AE8B-724DA30FAA0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5064222-ECD4-CB61-FD4A-23D88A6C39B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EA84790-C008-769E-9FE1-CE6B577ED4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3B0AD30-FE98-4861-BEE9-D3C4327D56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BCD98935-E38C-96AF-8E4B-CE7183EBD067}"/>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5" name="TextBox 4">
            <a:extLst>
              <a:ext uri="{FF2B5EF4-FFF2-40B4-BE49-F238E27FC236}">
                <a16:creationId xmlns:a16="http://schemas.microsoft.com/office/drawing/2014/main" id="{BD43EED2-349C-8E9A-E97B-E5DA5A9E05D8}"/>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What is 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SQL x NoSQL 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Normalization x Denormalization</a:t>
            </a:r>
          </a:p>
          <a:p>
            <a:pPr marL="800100" lvl="1" indent="-342900">
              <a:buBlip>
                <a:blip r:embed="rId3">
                  <a:extLst>
                    <a:ext uri="{96DAC541-7B7A-43D3-8B79-37D633B846F1}">
                      <asvg:svgBlip xmlns:asvg="http://schemas.microsoft.com/office/drawing/2016/SVG/main" r:embed="rId4"/>
                    </a:ext>
                  </a:extLst>
                </a:blip>
              </a:buBlip>
            </a:pPr>
            <a:r>
              <a:rPr lang="en-US" sz="2400" noProof="0" dirty="0"/>
              <a:t>Schema design principles</a:t>
            </a:r>
          </a:p>
          <a:p>
            <a:endParaRPr lang="en-US" sz="2400" noProof="0" dirty="0"/>
          </a:p>
        </p:txBody>
      </p:sp>
      <p:sp>
        <p:nvSpPr>
          <p:cNvPr id="4" name="TextBox 3">
            <a:extLst>
              <a:ext uri="{FF2B5EF4-FFF2-40B4-BE49-F238E27FC236}">
                <a16:creationId xmlns:a16="http://schemas.microsoft.com/office/drawing/2014/main" id="{79B964AF-B667-57FB-2DBD-6C55964AF3F5}"/>
              </a:ext>
            </a:extLst>
          </p:cNvPr>
          <p:cNvSpPr txBox="1"/>
          <p:nvPr/>
        </p:nvSpPr>
        <p:spPr>
          <a:xfrm>
            <a:off x="457200" y="3733800"/>
            <a:ext cx="10972800" cy="1846659"/>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Relationships</a:t>
            </a:r>
          </a:p>
          <a:p>
            <a:pPr marL="800100" lvl="1" indent="-342900">
              <a:buBlip>
                <a:blip r:embed="rId3">
                  <a:extLst>
                    <a:ext uri="{96DAC541-7B7A-43D3-8B79-37D633B846F1}">
                      <asvg:svgBlip xmlns:asvg="http://schemas.microsoft.com/office/drawing/2016/SVG/main" r:embed="rId4"/>
                    </a:ext>
                  </a:extLst>
                </a:blip>
              </a:buBlip>
            </a:pPr>
            <a:r>
              <a:rPr lang="en-US" sz="2400" noProof="0" dirty="0"/>
              <a:t>One-to-One</a:t>
            </a:r>
          </a:p>
          <a:p>
            <a:pPr marL="800100" lvl="1" indent="-342900">
              <a:buBlip>
                <a:blip r:embed="rId3">
                  <a:extLst>
                    <a:ext uri="{96DAC541-7B7A-43D3-8B79-37D633B846F1}">
                      <asvg:svgBlip xmlns:asvg="http://schemas.microsoft.com/office/drawing/2016/SVG/main" r:embed="rId4"/>
                    </a:ext>
                  </a:extLst>
                </a:blip>
              </a:buBlip>
            </a:pPr>
            <a:r>
              <a:rPr lang="en-US" sz="2400" noProof="0" dirty="0"/>
              <a:t>One-to-Many</a:t>
            </a:r>
          </a:p>
          <a:p>
            <a:pPr marL="800100" lvl="1" indent="-342900">
              <a:buBlip>
                <a:blip r:embed="rId3">
                  <a:extLst>
                    <a:ext uri="{96DAC541-7B7A-43D3-8B79-37D633B846F1}">
                      <asvg:svgBlip xmlns:asvg="http://schemas.microsoft.com/office/drawing/2016/SVG/main" r:embed="rId4"/>
                    </a:ext>
                  </a:extLst>
                </a:blip>
              </a:buBlip>
            </a:pPr>
            <a:r>
              <a:rPr lang="en-US" sz="2400" noProof="0" dirty="0"/>
              <a:t>Many-to-Many</a:t>
            </a:r>
          </a:p>
          <a:p>
            <a:endParaRPr lang="en-US" sz="2400" noProof="0" dirty="0"/>
          </a:p>
        </p:txBody>
      </p:sp>
      <p:sp>
        <p:nvSpPr>
          <p:cNvPr id="3" name="Title 1">
            <a:extLst>
              <a:ext uri="{FF2B5EF4-FFF2-40B4-BE49-F238E27FC236}">
                <a16:creationId xmlns:a16="http://schemas.microsoft.com/office/drawing/2014/main" id="{DCA234F9-2337-C2D3-F381-BC67C63BCD3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162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376AE-9A8B-61CA-9C8A-1D6FB07AC74C}"/>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4286E7C3-870B-10F6-B574-92FC6BD06E2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441FF4F-0D41-003F-BBA2-1819E6C717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D1E75EB-EB6F-CA84-1D51-8755E48350F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8BFC09EB-8283-4BBF-622C-5C3D14300596}"/>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8459A657-C7B2-A230-C7EB-1D7CC462277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Indexes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781E342D-09C3-E84A-3D76-C141866BADC5}"/>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Multikey Index</a:t>
            </a:r>
          </a:p>
        </p:txBody>
      </p:sp>
      <p:sp>
        <p:nvSpPr>
          <p:cNvPr id="6" name="TextBox 2">
            <a:extLst>
              <a:ext uri="{FF2B5EF4-FFF2-40B4-BE49-F238E27FC236}">
                <a16:creationId xmlns:a16="http://schemas.microsoft.com/office/drawing/2014/main" id="{D757603A-2362-9E08-E63C-2B1A1E20A5C5}"/>
              </a:ext>
            </a:extLst>
          </p:cNvPr>
          <p:cNvSpPr txBox="1"/>
          <p:nvPr/>
        </p:nvSpPr>
        <p:spPr>
          <a:xfrm>
            <a:off x="853832" y="1660939"/>
            <a:ext cx="10484331" cy="1169551"/>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Account</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 Account </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Transactions</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8" name="TextBox 4">
            <a:extLst>
              <a:ext uri="{FF2B5EF4-FFF2-40B4-BE49-F238E27FC236}">
                <a16:creationId xmlns:a16="http://schemas.microsoft.com/office/drawing/2014/main" id="{636CB015-0BFA-F195-ADAE-4A22A8550DF3}"/>
              </a:ext>
            </a:extLst>
          </p:cNvPr>
          <p:cNvSpPr txBox="1"/>
          <p:nvPr/>
        </p:nvSpPr>
        <p:spPr>
          <a:xfrm>
            <a:off x="609599" y="2983468"/>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Text Index</a:t>
            </a:r>
          </a:p>
        </p:txBody>
      </p:sp>
      <p:sp>
        <p:nvSpPr>
          <p:cNvPr id="9" name="TextBox 2">
            <a:extLst>
              <a:ext uri="{FF2B5EF4-FFF2-40B4-BE49-F238E27FC236}">
                <a16:creationId xmlns:a16="http://schemas.microsoft.com/office/drawing/2014/main" id="{3D964A7F-03C6-80DB-6329-3D4CA2C98899}"/>
              </a:ext>
            </a:extLst>
          </p:cNvPr>
          <p:cNvSpPr txBox="1"/>
          <p:nvPr/>
        </p:nvSpPr>
        <p:spPr>
          <a:xfrm>
            <a:off x="853832" y="3429000"/>
            <a:ext cx="10484331" cy="1415772"/>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Sale</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Sale</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Text</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Location</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Text</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PurchaseMethod</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5" name="TextBox 4">
            <a:extLst>
              <a:ext uri="{FF2B5EF4-FFF2-40B4-BE49-F238E27FC236}">
                <a16:creationId xmlns:a16="http://schemas.microsoft.com/office/drawing/2014/main" id="{20935059-FD3C-1472-D65F-853AD69530D9}"/>
              </a:ext>
            </a:extLst>
          </p:cNvPr>
          <p:cNvSpPr txBox="1"/>
          <p:nvPr/>
        </p:nvSpPr>
        <p:spPr>
          <a:xfrm>
            <a:off x="609599" y="4944464"/>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Geospatial Field</a:t>
            </a:r>
          </a:p>
        </p:txBody>
      </p:sp>
      <p:sp>
        <p:nvSpPr>
          <p:cNvPr id="7" name="TextBox 2">
            <a:extLst>
              <a:ext uri="{FF2B5EF4-FFF2-40B4-BE49-F238E27FC236}">
                <a16:creationId xmlns:a16="http://schemas.microsoft.com/office/drawing/2014/main" id="{5A67B5ED-BBA6-6CB4-57F2-D3A3B5966C03}"/>
              </a:ext>
            </a:extLst>
          </p:cNvPr>
          <p:cNvSpPr txBox="1"/>
          <p:nvPr/>
        </p:nvSpPr>
        <p:spPr>
          <a:xfrm>
            <a:off x="853833" y="5406637"/>
            <a:ext cx="10484331" cy="1169551"/>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Facility</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Facility</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Geo2DSphere</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Location</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Tree>
    <p:extLst>
      <p:ext uri="{BB962C8B-B14F-4D97-AF65-F5344CB8AC3E}">
        <p14:creationId xmlns:p14="http://schemas.microsoft.com/office/powerpoint/2010/main" val="17335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3BD39-D2B8-E23A-AA5E-D1EBDFB7C45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C8D33A1-FAE2-4C9E-C22B-D28500AD2C7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22BD4B8-72AF-D2B1-AF44-984BD08D4C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F2F544C-B263-F0BE-E729-6AB89DABCFE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F2614F2F-724E-0015-876E-A14C88B0A35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E7AA5019-73B2-943B-C875-AB0E8CD8BD6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Logging</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D38372B9-EABF-D6FF-AAAA-D12C29724A87}"/>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Enable logging in MongoDB Driver</a:t>
            </a:r>
          </a:p>
        </p:txBody>
      </p:sp>
      <p:sp>
        <p:nvSpPr>
          <p:cNvPr id="10" name="TextBox 2">
            <a:extLst>
              <a:ext uri="{FF2B5EF4-FFF2-40B4-BE49-F238E27FC236}">
                <a16:creationId xmlns:a16="http://schemas.microsoft.com/office/drawing/2014/main" id="{C5A39A43-0B08-6A3C-8672-A1BDD8E61E06}"/>
              </a:ext>
            </a:extLst>
          </p:cNvPr>
          <p:cNvSpPr txBox="1"/>
          <p:nvPr/>
        </p:nvSpPr>
        <p:spPr>
          <a:xfrm>
            <a:off x="853832" y="1660939"/>
            <a:ext cx="10484331" cy="2893100"/>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settings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MongoClientSettings</a:t>
            </a:r>
            <a:endParaRPr lang="en-US" sz="1600" dirty="0">
              <a:solidFill>
                <a:srgbClr val="A6E22E"/>
              </a:solidFill>
              <a:latin typeface="Consolas" panose="020B0609020204030204" pitchFamily="49" charset="0"/>
            </a:endParaRPr>
          </a:p>
          <a:p>
            <a:pPr fontAlgn="t"/>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ClusterConfigurator</a:t>
            </a:r>
            <a:r>
              <a:rPr lang="en-US" sz="1600" dirty="0">
                <a:solidFill>
                  <a:schemeClr val="bg1"/>
                </a:solidFill>
                <a:latin typeface="Consolas" panose="020B0609020204030204" pitchFamily="49" charset="0"/>
              </a:rPr>
              <a:t> = builder =&gt;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builder.</a:t>
            </a:r>
            <a:r>
              <a:rPr lang="en-US" sz="1600" dirty="0" err="1">
                <a:solidFill>
                  <a:srgbClr val="FF9933"/>
                </a:solidFill>
                <a:latin typeface="Consolas" panose="020B0609020204030204" pitchFamily="49" charset="0"/>
              </a:rPr>
              <a:t>Subscribe</a:t>
            </a:r>
            <a:r>
              <a:rPr lang="en-US" sz="1600" dirty="0">
                <a:solidFill>
                  <a:schemeClr val="bg1"/>
                </a:solidFill>
                <a:latin typeface="Consolas" panose="020B0609020204030204" pitchFamily="49" charset="0"/>
              </a:rPr>
              <a:t>&lt;</a:t>
            </a:r>
            <a:r>
              <a:rPr lang="en-US" sz="1600" dirty="0" err="1">
                <a:solidFill>
                  <a:srgbClr val="FFFF00"/>
                </a:solidFill>
                <a:latin typeface="Consolas" panose="020B0609020204030204" pitchFamily="49" charset="0"/>
              </a:rPr>
              <a:t>CommandStartedEvent</a:t>
            </a:r>
            <a:r>
              <a:rPr lang="en-US" sz="1600" dirty="0">
                <a:solidFill>
                  <a:schemeClr val="bg1"/>
                </a:solidFill>
                <a:latin typeface="Consolas" panose="020B0609020204030204" pitchFamily="49" charset="0"/>
              </a:rPr>
              <a:t>&gt;(e =&gt;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Console.</a:t>
            </a:r>
            <a:r>
              <a:rPr lang="en-US" sz="1600" dirty="0" err="1">
                <a:solidFill>
                  <a:srgbClr val="FF9933"/>
                </a:solidFill>
                <a:latin typeface="Consolas" panose="020B0609020204030204" pitchFamily="49" charset="0"/>
              </a:rPr>
              <a:t>WriteLine</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$"MongoDB Command: </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e.CommandName</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 - </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e.Command.</a:t>
            </a:r>
            <a:r>
              <a:rPr lang="en-US" sz="1600" dirty="0" err="1">
                <a:solidFill>
                  <a:srgbClr val="FF9933"/>
                </a:solidFill>
                <a:latin typeface="Consolas" panose="020B0609020204030204" pitchFamily="49" charset="0"/>
              </a:rPr>
              <a:t>ToJson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a:t>
            </a:r>
          </a:p>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client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MongoClient</a:t>
            </a:r>
            <a:r>
              <a:rPr lang="en-US" sz="1600" dirty="0">
                <a:solidFill>
                  <a:schemeClr val="bg1"/>
                </a:solidFill>
                <a:latin typeface="Consolas" panose="020B0609020204030204" pitchFamily="49" charset="0"/>
              </a:rPr>
              <a:t>(settings);</a:t>
            </a:r>
          </a:p>
        </p:txBody>
      </p:sp>
    </p:spTree>
    <p:extLst>
      <p:ext uri="{BB962C8B-B14F-4D97-AF65-F5344CB8AC3E}">
        <p14:creationId xmlns:p14="http://schemas.microsoft.com/office/powerpoint/2010/main" val="30571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239F85-1E5D-F316-EF68-B3C99A2582DD}"/>
              </a:ext>
            </a:extLst>
          </p:cNvPr>
          <p:cNvSpPr>
            <a:spLocks noGrp="1"/>
          </p:cNvSpPr>
          <p:nvPr>
            <p:ph type="sldNum" sz="quarter" idx="12"/>
          </p:nvPr>
        </p:nvSpPr>
        <p:spPr/>
        <p:txBody>
          <a:bodyPr/>
          <a:lstStyle/>
          <a:p>
            <a:fld id="{2737C662-D0ED-4587-B264-5C4F0D975D18}" type="slidenum">
              <a:rPr lang="en-US" noProof="0" smtClean="0"/>
              <a:t>32</a:t>
            </a:fld>
            <a:endParaRPr lang="en-US" noProof="0" dirty="0"/>
          </a:p>
        </p:txBody>
      </p:sp>
      <p:sp>
        <p:nvSpPr>
          <p:cNvPr id="4" name="Title 3">
            <a:extLst>
              <a:ext uri="{FF2B5EF4-FFF2-40B4-BE49-F238E27FC236}">
                <a16:creationId xmlns:a16="http://schemas.microsoft.com/office/drawing/2014/main" id="{20D8B6F4-93BC-42D9-851C-39E07A70798E}"/>
              </a:ext>
            </a:extLst>
          </p:cNvPr>
          <p:cNvSpPr>
            <a:spLocks noGrp="1"/>
          </p:cNvSpPr>
          <p:nvPr>
            <p:ph type="title"/>
          </p:nvPr>
        </p:nvSpPr>
        <p:spPr>
          <a:xfrm>
            <a:off x="3098321" y="1580956"/>
            <a:ext cx="5995358" cy="3696087"/>
          </a:xfrm>
        </p:spPr>
        <p:txBody>
          <a:bodyPr anchor="ctr"/>
          <a:lstStyle/>
          <a:p>
            <a:pPr algn="ctr"/>
            <a:r>
              <a:rPr lang="en-US" sz="4800" b="1" noProof="0" dirty="0"/>
              <a:t>Thank you!</a:t>
            </a:r>
          </a:p>
        </p:txBody>
      </p:sp>
    </p:spTree>
    <p:extLst>
      <p:ext uri="{BB962C8B-B14F-4D97-AF65-F5344CB8AC3E}">
        <p14:creationId xmlns:p14="http://schemas.microsoft.com/office/powerpoint/2010/main" val="299821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43587-23E4-CC2D-2A9A-AA84C4BFFCE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375FE3D-A76A-4AD6-919B-58AFDEABFFE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D26525-2C11-57EC-A5EF-8680669D39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669F525-434E-7B13-AC0B-A97046A24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E94F170-DB17-94D5-F32A-DBA6094DB9D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3" name="Title 1">
            <a:extLst>
              <a:ext uri="{FF2B5EF4-FFF2-40B4-BE49-F238E27FC236}">
                <a16:creationId xmlns:a16="http://schemas.microsoft.com/office/drawing/2014/main" id="{3186C2FC-98A4-0B4F-98B5-51D643DC48D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4" name="TextBox 3">
            <a:extLst>
              <a:ext uri="{FF2B5EF4-FFF2-40B4-BE49-F238E27FC236}">
                <a16:creationId xmlns:a16="http://schemas.microsoft.com/office/drawing/2014/main" id="{364A2A92-C9FC-4ED8-8753-D4377017B7E3}"/>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Referencing (Normalization)</a:t>
            </a:r>
          </a:p>
        </p:txBody>
      </p:sp>
      <p:sp>
        <p:nvSpPr>
          <p:cNvPr id="6" name="TextBox 5">
            <a:extLst>
              <a:ext uri="{FF2B5EF4-FFF2-40B4-BE49-F238E27FC236}">
                <a16:creationId xmlns:a16="http://schemas.microsoft.com/office/drawing/2014/main" id="{2C2BDA4D-A694-AB3F-9E42-44A6FA7B69FE}"/>
              </a:ext>
            </a:extLst>
          </p:cNvPr>
          <p:cNvSpPr txBox="1"/>
          <p:nvPr/>
        </p:nvSpPr>
        <p:spPr>
          <a:xfrm>
            <a:off x="853834" y="1825805"/>
            <a:ext cx="10484331" cy="1661993"/>
          </a:xfrm>
          <a:prstGeom prst="rect">
            <a:avLst/>
          </a:prstGeom>
          <a:solidFill>
            <a:srgbClr val="2E2E2E"/>
          </a:solidFill>
        </p:spPr>
        <p:txBody>
          <a:bodyPr vert="horz" wrap="square" lIns="182880" tIns="91440" rIns="0" bIns="91440" rtlCol="0">
            <a:spAutoFit/>
          </a:bodyPr>
          <a:lstStyle/>
          <a:p>
            <a:pPr algn="l"/>
            <a:r>
              <a:rPr lang="en-US" sz="1600" b="0" kern="12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_id</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“Alice </a:t>
            </a:r>
            <a:r>
              <a:rPr lang="en-US" sz="1600" noProof="0" dirty="0" err="1">
                <a:solidFill>
                  <a:srgbClr val="00B050"/>
                </a:solidFill>
                <a:latin typeface="Consolas" panose="020B0609020204030204" pitchFamily="49" charset="0"/>
              </a:rPr>
              <a:t>Sm</a:t>
            </a:r>
            <a:r>
              <a:rPr lang="en-US" sz="1600" dirty="0" err="1">
                <a:solidFill>
                  <a:srgbClr val="00B050"/>
                </a:solidFill>
                <a:latin typeface="Consolas" panose="020B0609020204030204" pitchFamily="49" charset="0"/>
              </a:rPr>
              <a:t>ith</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“alice@email.com”</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addressIds</a:t>
            </a:r>
            <a:r>
              <a:rPr lang="en-US" sz="1600" noProof="0" dirty="0">
                <a:solidFill>
                  <a:schemeClr val="bg1"/>
                </a:solidFill>
                <a:latin typeface="Consolas" panose="020B0609020204030204" pitchFamily="49" charset="0"/>
              </a:rPr>
              <a:t>: [ </a:t>
            </a:r>
            <a:r>
              <a:rPr lang="en-US" sz="1600" noProof="0" dirty="0">
                <a:solidFill>
                  <a:srgbClr val="FF0066"/>
                </a:solidFill>
                <a:latin typeface="Consolas" panose="020B0609020204030204" pitchFamily="49" charset="0"/>
              </a:rPr>
              <a:t>101</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102</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6992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FA776-624F-E4FB-CC8A-6544C8E7945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484D1F8-47EE-8EEB-6732-3415DF3667C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85B67C2-7F3F-AE91-B5E4-A7F9C7FADE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AF08C7E-34F2-3279-CA8D-82B76EE8AF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AF3C031-7A43-1785-5A7A-051A0CC962C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5" name="TextBox 4">
            <a:extLst>
              <a:ext uri="{FF2B5EF4-FFF2-40B4-BE49-F238E27FC236}">
                <a16:creationId xmlns:a16="http://schemas.microsoft.com/office/drawing/2014/main" id="{79433EA7-5BFF-3E5C-A2C1-7D64CD508FF5}"/>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Embedding (Denormalization)</a:t>
            </a:r>
          </a:p>
        </p:txBody>
      </p:sp>
      <p:sp>
        <p:nvSpPr>
          <p:cNvPr id="3" name="Title 1">
            <a:extLst>
              <a:ext uri="{FF2B5EF4-FFF2-40B4-BE49-F238E27FC236}">
                <a16:creationId xmlns:a16="http://schemas.microsoft.com/office/drawing/2014/main" id="{655D2DE8-F352-813A-91FE-B821E7F63B1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6" name="TextBox 5">
            <a:extLst>
              <a:ext uri="{FF2B5EF4-FFF2-40B4-BE49-F238E27FC236}">
                <a16:creationId xmlns:a16="http://schemas.microsoft.com/office/drawing/2014/main" id="{9D91FA95-5D57-0EEC-A438-BB91A23E0FD0}"/>
              </a:ext>
            </a:extLst>
          </p:cNvPr>
          <p:cNvSpPr txBox="1"/>
          <p:nvPr/>
        </p:nvSpPr>
        <p:spPr>
          <a:xfrm>
            <a:off x="853834" y="1848131"/>
            <a:ext cx="10484331" cy="2154436"/>
          </a:xfrm>
          <a:prstGeom prst="rect">
            <a:avLst/>
          </a:prstGeom>
          <a:solidFill>
            <a:srgbClr val="2E2E2E"/>
          </a:solidFill>
        </p:spPr>
        <p:txBody>
          <a:bodyPr vert="horz" wrap="square" lIns="182880" tIns="91440" rIns="0" bIns="91440" rtlCol="0">
            <a:spAutoFit/>
          </a:bodyPr>
          <a:lstStyle/>
          <a:p>
            <a:pPr algn="l"/>
            <a:r>
              <a:rPr lang="en-US" sz="1600" b="0" kern="12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_id</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“Alice Smith”</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“alice@email.com”</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addresses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street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“123 Main St”</a:t>
            </a:r>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city</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York”</a:t>
            </a:r>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zip</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“10001”</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40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C46-FC12-AC72-B62F-01CE34F872A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0B8CF1EC-3347-6F63-0839-5FA8A29F39F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441001C-57C0-F85E-E3FA-4A01EA6EDF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A4649A0-E414-1BF3-7E30-58DAC50A88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FF6B0FE-1BBF-155E-C535-DE3AEA3B96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3" name="Title 1">
            <a:extLst>
              <a:ext uri="{FF2B5EF4-FFF2-40B4-BE49-F238E27FC236}">
                <a16:creationId xmlns:a16="http://schemas.microsoft.com/office/drawing/2014/main" id="{B2C250BA-031D-E2BF-C9C8-32193478FA2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Choosing the right schema</a:t>
            </a:r>
          </a:p>
        </p:txBody>
      </p:sp>
      <p:sp>
        <p:nvSpPr>
          <p:cNvPr id="4" name="TextBox 3">
            <a:extLst>
              <a:ext uri="{FF2B5EF4-FFF2-40B4-BE49-F238E27FC236}">
                <a16:creationId xmlns:a16="http://schemas.microsoft.com/office/drawing/2014/main" id="{F6B97971-6F3A-DD06-7914-6770FE72011E}"/>
              </a:ext>
            </a:extLst>
          </p:cNvPr>
          <p:cNvSpPr txBox="1"/>
          <p:nvPr/>
        </p:nvSpPr>
        <p:spPr>
          <a:xfrm>
            <a:off x="609600" y="1707956"/>
            <a:ext cx="10972800" cy="1107996"/>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noProof="0" dirty="0"/>
              <a:t>Read-heavy applications:</a:t>
            </a:r>
            <a:r>
              <a:rPr lang="en-US" sz="2400" noProof="0" dirty="0"/>
              <a:t> Use </a:t>
            </a:r>
            <a:r>
              <a:rPr lang="en-US" sz="2400" b="1" noProof="0" dirty="0"/>
              <a:t>embedding</a:t>
            </a:r>
            <a:r>
              <a:rPr lang="en-US" sz="2400" noProof="0" dirty="0"/>
              <a:t> to reduce joins</a:t>
            </a:r>
          </a:p>
          <a:p>
            <a:pPr marL="342900" indent="-342900">
              <a:buBlip>
                <a:blip r:embed="rId3">
                  <a:extLst>
                    <a:ext uri="{96DAC541-7B7A-43D3-8B79-37D633B846F1}">
                      <asvg:svgBlip xmlns:asvg="http://schemas.microsoft.com/office/drawing/2016/SVG/main" r:embed="rId4"/>
                    </a:ext>
                  </a:extLst>
                </a:blip>
              </a:buBlip>
            </a:pPr>
            <a:r>
              <a:rPr lang="en-US" sz="2400" b="1" noProof="0" dirty="0"/>
              <a:t>Write-heavy applications:</a:t>
            </a:r>
            <a:r>
              <a:rPr lang="en-US" sz="2400" noProof="0" dirty="0"/>
              <a:t> Use </a:t>
            </a:r>
            <a:r>
              <a:rPr lang="en-US" sz="2400" b="1" noProof="0" dirty="0"/>
              <a:t>referencing</a:t>
            </a:r>
            <a:r>
              <a:rPr lang="en-US" sz="2400" noProof="0" dirty="0"/>
              <a:t> to avoid large document updates</a:t>
            </a:r>
          </a:p>
          <a:p>
            <a:pPr marL="342900" indent="-342900">
              <a:buBlip>
                <a:blip r:embed="rId3">
                  <a:extLst>
                    <a:ext uri="{96DAC541-7B7A-43D3-8B79-37D633B846F1}">
                      <asvg:svgBlip xmlns:asvg="http://schemas.microsoft.com/office/drawing/2016/SVG/main" r:embed="rId4"/>
                    </a:ext>
                  </a:extLst>
                </a:blip>
              </a:buBlip>
            </a:pPr>
            <a:r>
              <a:rPr lang="en-US" sz="2400" b="1" noProof="0" dirty="0"/>
              <a:t>High-speed queries:</a:t>
            </a:r>
            <a:r>
              <a:rPr lang="en-US" sz="2400" noProof="0" dirty="0"/>
              <a:t> Use </a:t>
            </a:r>
            <a:r>
              <a:rPr lang="en-US" sz="2400" b="1" noProof="0" dirty="0"/>
              <a:t>pre-aggregated</a:t>
            </a:r>
            <a:r>
              <a:rPr lang="en-US" sz="2400" noProof="0" dirty="0"/>
              <a:t> documents</a:t>
            </a:r>
          </a:p>
        </p:txBody>
      </p:sp>
      <p:sp>
        <p:nvSpPr>
          <p:cNvPr id="8" name="TextBox 7">
            <a:extLst>
              <a:ext uri="{FF2B5EF4-FFF2-40B4-BE49-F238E27FC236}">
                <a16:creationId xmlns:a16="http://schemas.microsoft.com/office/drawing/2014/main" id="{46057D29-06AD-8E74-6538-504EBB4FB980}"/>
              </a:ext>
            </a:extLst>
          </p:cNvPr>
          <p:cNvSpPr txBox="1"/>
          <p:nvPr/>
        </p:nvSpPr>
        <p:spPr>
          <a:xfrm>
            <a:off x="609600" y="3571772"/>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Data modeling strategies</a:t>
            </a:r>
          </a:p>
          <a:p>
            <a:pPr marL="800100" lvl="1" indent="-342900">
              <a:buBlip>
                <a:blip r:embed="rId3">
                  <a:extLst>
                    <a:ext uri="{96DAC541-7B7A-43D3-8B79-37D633B846F1}">
                      <asvg:svgBlip xmlns:asvg="http://schemas.microsoft.com/office/drawing/2016/SVG/main" r:embed="rId4"/>
                    </a:ext>
                  </a:extLst>
                </a:blip>
              </a:buBlip>
            </a:pPr>
            <a:r>
              <a:rPr lang="en-US" sz="2400" noProof="0" dirty="0"/>
              <a:t>Define the correct relationship</a:t>
            </a:r>
          </a:p>
          <a:p>
            <a:pPr marL="800100" lvl="1" indent="-342900">
              <a:buBlip>
                <a:blip r:embed="rId3">
                  <a:extLst>
                    <a:ext uri="{96DAC541-7B7A-43D3-8B79-37D633B846F1}">
                      <asvg:svgBlip xmlns:asvg="http://schemas.microsoft.com/office/drawing/2016/SVG/main" r:embed="rId4"/>
                    </a:ext>
                  </a:extLst>
                </a:blip>
              </a:buBlip>
            </a:pPr>
            <a:r>
              <a:rPr lang="en-US" sz="2400" noProof="0" dirty="0"/>
              <a:t>Define the right schema</a:t>
            </a:r>
          </a:p>
          <a:p>
            <a:pPr marL="800100" lvl="1" indent="-342900">
              <a:buBlip>
                <a:blip r:embed="rId3">
                  <a:extLst>
                    <a:ext uri="{96DAC541-7B7A-43D3-8B79-37D633B846F1}">
                      <asvg:svgBlip xmlns:asvg="http://schemas.microsoft.com/office/drawing/2016/SVG/main" r:embed="rId4"/>
                    </a:ext>
                  </a:extLst>
                </a:blip>
              </a:buBlip>
            </a:pPr>
            <a:r>
              <a:rPr lang="en-US" sz="2400" noProof="0" dirty="0"/>
              <a:t>Create the correct indexes for lookup</a:t>
            </a:r>
          </a:p>
          <a:p>
            <a:pPr marL="800100" lvl="1" indent="-342900">
              <a:buBlip>
                <a:blip r:embed="rId3">
                  <a:extLst>
                    <a:ext uri="{96DAC541-7B7A-43D3-8B79-37D633B846F1}">
                      <asvg:svgBlip xmlns:asvg="http://schemas.microsoft.com/office/drawing/2016/SVG/main" r:embed="rId4"/>
                    </a:ext>
                  </a:extLst>
                </a:blip>
              </a:buBlip>
            </a:pPr>
            <a:r>
              <a:rPr lang="en-US" sz="2400" noProof="0" dirty="0"/>
              <a:t>Schema validation for data integrity</a:t>
            </a:r>
          </a:p>
          <a:p>
            <a:pPr marL="800100" lvl="1" indent="-342900">
              <a:buBlip>
                <a:blip r:embed="rId3">
                  <a:extLst>
                    <a:ext uri="{96DAC541-7B7A-43D3-8B79-37D633B846F1}">
                      <asvg:svgBlip xmlns:asvg="http://schemas.microsoft.com/office/drawing/2016/SVG/main" r:embed="rId4"/>
                    </a:ext>
                  </a:extLst>
                </a:blip>
              </a:buBlip>
            </a:pPr>
            <a:endParaRPr lang="en-US" sz="2400" noProof="0" dirty="0"/>
          </a:p>
        </p:txBody>
      </p:sp>
    </p:spTree>
    <p:extLst>
      <p:ext uri="{BB962C8B-B14F-4D97-AF65-F5344CB8AC3E}">
        <p14:creationId xmlns:p14="http://schemas.microsoft.com/office/powerpoint/2010/main" val="1426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72507-D47A-E95E-BE92-59DA113B4C7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20E129D-0A48-66FA-A90F-3A1486F085E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3F8AC6-D8CB-EF68-FCD3-989731021F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5E8D0BB-748C-58D2-941D-795E15AF5C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00FBE00-39B5-67CB-AC2A-D4068423317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5" name="TextBox 4">
            <a:extLst>
              <a:ext uri="{FF2B5EF4-FFF2-40B4-BE49-F238E27FC236}">
                <a16:creationId xmlns:a16="http://schemas.microsoft.com/office/drawing/2014/main" id="{8258B7B2-3A72-EE61-3ABE-E6AE6D8030B3}"/>
              </a:ext>
            </a:extLst>
          </p:cNvPr>
          <p:cNvSpPr txBox="1"/>
          <p:nvPr/>
        </p:nvSpPr>
        <p:spPr>
          <a:xfrm>
            <a:off x="609600" y="1219881"/>
            <a:ext cx="10972800" cy="3323987"/>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Schema Validation</a:t>
            </a:r>
          </a:p>
          <a:p>
            <a:pPr marL="800100" lvl="1" indent="-342900">
              <a:buBlip>
                <a:blip r:embed="rId3">
                  <a:extLst>
                    <a:ext uri="{96DAC541-7B7A-43D3-8B79-37D633B846F1}">
                      <asvg:svgBlip xmlns:asvg="http://schemas.microsoft.com/office/drawing/2016/SVG/main" r:embed="rId4"/>
                    </a:ext>
                  </a:extLst>
                </a:blip>
              </a:buBlip>
            </a:pPr>
            <a:r>
              <a:rPr lang="en-US" sz="2400" noProof="0" dirty="0"/>
              <a:t>MongoDB schema is flexible but can be enforced</a:t>
            </a:r>
          </a:p>
          <a:p>
            <a:pPr marL="800100" lvl="1" indent="-342900">
              <a:buBlip>
                <a:blip r:embed="rId3">
                  <a:extLst>
                    <a:ext uri="{96DAC541-7B7A-43D3-8B79-37D633B846F1}">
                      <asvg:svgBlip xmlns:asvg="http://schemas.microsoft.com/office/drawing/2016/SVG/main" r:embed="rId4"/>
                    </a:ext>
                  </a:extLst>
                </a:blip>
              </a:buBlip>
            </a:pPr>
            <a:r>
              <a:rPr lang="en-US" sz="2400" noProof="0" dirty="0"/>
              <a:t>Prevents data corruption an integrity</a:t>
            </a:r>
          </a:p>
          <a:p>
            <a:pPr marL="800100" lvl="1" indent="-342900">
              <a:buBlip>
                <a:blip r:embed="rId3">
                  <a:extLst>
                    <a:ext uri="{96DAC541-7B7A-43D3-8B79-37D633B846F1}">
                      <asvg:svgBlip xmlns:asvg="http://schemas.microsoft.com/office/drawing/2016/SVG/main" r:embed="rId4"/>
                    </a:ext>
                  </a:extLst>
                </a:blip>
              </a:buBlip>
            </a:pPr>
            <a:r>
              <a:rPr lang="en-US" sz="2400" noProof="0" dirty="0"/>
              <a:t>Enforces compatibility across applications </a:t>
            </a:r>
          </a:p>
          <a:p>
            <a:pPr marL="800100" lvl="1" indent="-342900">
              <a:buBlip>
                <a:blip r:embed="rId3">
                  <a:extLst>
                    <a:ext uri="{96DAC541-7B7A-43D3-8B79-37D633B846F1}">
                      <asvg:svgBlip xmlns:asvg="http://schemas.microsoft.com/office/drawing/2016/SVG/main" r:embed="rId4"/>
                    </a:ext>
                  </a:extLst>
                </a:blip>
              </a:buBlip>
            </a:pPr>
            <a:r>
              <a:rPr lang="en-US" sz="2400" noProof="0" dirty="0"/>
              <a:t>JSON schema validation are a set of validation rules</a:t>
            </a:r>
          </a:p>
          <a:p>
            <a:pPr marL="800100" lvl="1" indent="-342900">
              <a:buBlip>
                <a:blip r:embed="rId3">
                  <a:extLst>
                    <a:ext uri="{96DAC541-7B7A-43D3-8B79-37D633B846F1}">
                      <asvg:svgBlip xmlns:asvg="http://schemas.microsoft.com/office/drawing/2016/SVG/main" r:embed="rId4"/>
                    </a:ext>
                  </a:extLst>
                </a:blip>
              </a:buBlip>
            </a:pPr>
            <a:r>
              <a:rPr lang="en-US" sz="2400" noProof="0" dirty="0"/>
              <a:t>Validation level can be </a:t>
            </a:r>
            <a:r>
              <a:rPr lang="en-US" sz="2400" b="1" u="sng" noProof="0" dirty="0"/>
              <a:t>moderate</a:t>
            </a:r>
            <a:r>
              <a:rPr lang="en-US" sz="2400" noProof="0" dirty="0"/>
              <a:t> or </a:t>
            </a:r>
            <a:r>
              <a:rPr lang="en-US" sz="2400" b="1" u="sng" noProof="0" dirty="0"/>
              <a:t>strict</a:t>
            </a:r>
          </a:p>
          <a:p>
            <a:pPr marL="800100" lvl="1" indent="-342900">
              <a:buBlip>
                <a:blip r:embed="rId3">
                  <a:extLst>
                    <a:ext uri="{96DAC541-7B7A-43D3-8B79-37D633B846F1}">
                      <asvg:svgBlip xmlns:asvg="http://schemas.microsoft.com/office/drawing/2016/SVG/main" r:embed="rId4"/>
                    </a:ext>
                  </a:extLst>
                </a:blip>
              </a:buBlip>
            </a:pPr>
            <a:r>
              <a:rPr lang="en-US" sz="2400" noProof="0" dirty="0"/>
              <a:t>Validation action can be </a:t>
            </a:r>
            <a:r>
              <a:rPr lang="en-US" sz="2400" b="1" u="sng" noProof="0" dirty="0"/>
              <a:t>warning</a:t>
            </a:r>
            <a:r>
              <a:rPr lang="en-US" sz="2400" noProof="0" dirty="0"/>
              <a:t> or </a:t>
            </a:r>
            <a:r>
              <a:rPr lang="en-US" sz="2400" b="1" u="sng" noProof="0" dirty="0"/>
              <a:t>error</a:t>
            </a:r>
          </a:p>
          <a:p>
            <a:pPr marL="800100" lvl="1" indent="-342900">
              <a:buBlip>
                <a:blip r:embed="rId3">
                  <a:extLst>
                    <a:ext uri="{96DAC541-7B7A-43D3-8B79-37D633B846F1}">
                      <asvg:svgBlip xmlns:asvg="http://schemas.microsoft.com/office/drawing/2016/SVG/main" r:embed="rId4"/>
                    </a:ext>
                  </a:extLst>
                </a:blip>
              </a:buBlip>
            </a:pPr>
            <a:r>
              <a:rPr lang="en-US" sz="2400" noProof="0" dirty="0"/>
              <a:t>Can be used in queries</a:t>
            </a:r>
          </a:p>
          <a:p>
            <a:endParaRPr lang="en-US" sz="2400" noProof="0" dirty="0"/>
          </a:p>
        </p:txBody>
      </p:sp>
      <p:sp>
        <p:nvSpPr>
          <p:cNvPr id="3" name="Title 1">
            <a:extLst>
              <a:ext uri="{FF2B5EF4-FFF2-40B4-BE49-F238E27FC236}">
                <a16:creationId xmlns:a16="http://schemas.microsoft.com/office/drawing/2014/main" id="{17252C39-CB7C-D53B-BD8A-A52BC0F7645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827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DD5F-044A-5E7B-396A-E3990F914E6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C6CFE7E-5ACD-4709-2ACB-EBEB0E932C01}"/>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8597C5A-BD3F-596E-C2B6-0AB1039AD0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54DD866-4CF0-2027-AF67-2F0FF5EFAC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8B5B33EC-178F-220B-85E0-831F11CE65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5" name="TextBox 4">
            <a:extLst>
              <a:ext uri="{FF2B5EF4-FFF2-40B4-BE49-F238E27FC236}">
                <a16:creationId xmlns:a16="http://schemas.microsoft.com/office/drawing/2014/main" id="{AABF0751-E3DB-7666-CBD1-6FDB5FB4CCCC}"/>
              </a:ext>
            </a:extLst>
          </p:cNvPr>
          <p:cNvSpPr txBox="1"/>
          <p:nvPr/>
        </p:nvSpPr>
        <p:spPr>
          <a:xfrm>
            <a:off x="609600" y="1219881"/>
            <a:ext cx="10972800" cy="2585323"/>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Json Validation Rules</a:t>
            </a:r>
          </a:p>
          <a:p>
            <a:pPr marL="800100" lvl="1" indent="-342900">
              <a:buBlip>
                <a:blip r:embed="rId3">
                  <a:extLst>
                    <a:ext uri="{96DAC541-7B7A-43D3-8B79-37D633B846F1}">
                      <asvg:svgBlip xmlns:asvg="http://schemas.microsoft.com/office/drawing/2016/SVG/main" r:embed="rId4"/>
                    </a:ext>
                  </a:extLst>
                </a:blip>
              </a:buBlip>
            </a:pPr>
            <a:r>
              <a:rPr lang="en-US" sz="2400" noProof="0" dirty="0"/>
              <a:t>Required fields</a:t>
            </a:r>
          </a:p>
          <a:p>
            <a:pPr marL="800100" lvl="1" indent="-342900">
              <a:buBlip>
                <a:blip r:embed="rId3">
                  <a:extLst>
                    <a:ext uri="{96DAC541-7B7A-43D3-8B79-37D633B846F1}">
                      <asvg:svgBlip xmlns:asvg="http://schemas.microsoft.com/office/drawing/2016/SVG/main" r:embed="rId4"/>
                    </a:ext>
                  </a:extLst>
                </a:blip>
              </a:buBlip>
            </a:pPr>
            <a:r>
              <a:rPr lang="en-US" sz="2400" noProof="0" dirty="0"/>
              <a:t>Data types</a:t>
            </a:r>
          </a:p>
          <a:p>
            <a:pPr marL="800100" lvl="1" indent="-342900">
              <a:buBlip>
                <a:blip r:embed="rId3">
                  <a:extLst>
                    <a:ext uri="{96DAC541-7B7A-43D3-8B79-37D633B846F1}">
                      <asvg:svgBlip xmlns:asvg="http://schemas.microsoft.com/office/drawing/2016/SVG/main" r:embed="rId4"/>
                    </a:ext>
                  </a:extLst>
                </a:blip>
              </a:buBlip>
            </a:pPr>
            <a:r>
              <a:rPr lang="en-US" sz="2400" noProof="0" dirty="0"/>
              <a:t>Value constraints: min/max</a:t>
            </a:r>
          </a:p>
          <a:p>
            <a:pPr marL="800100" lvl="1" indent="-342900">
              <a:buBlip>
                <a:blip r:embed="rId3">
                  <a:extLst>
                    <a:ext uri="{96DAC541-7B7A-43D3-8B79-37D633B846F1}">
                      <asvg:svgBlip xmlns:asvg="http://schemas.microsoft.com/office/drawing/2016/SVG/main" r:embed="rId4"/>
                    </a:ext>
                  </a:extLst>
                </a:blip>
              </a:buBlip>
            </a:pPr>
            <a:r>
              <a:rPr lang="en-US" sz="2400" noProof="0" dirty="0"/>
              <a:t>Regex (string patterns)</a:t>
            </a:r>
          </a:p>
          <a:p>
            <a:pPr marL="800100" lvl="1" indent="-342900">
              <a:buBlip>
                <a:blip r:embed="rId3">
                  <a:extLst>
                    <a:ext uri="{96DAC541-7B7A-43D3-8B79-37D633B846F1}">
                      <asvg:svgBlip xmlns:asvg="http://schemas.microsoft.com/office/drawing/2016/SVG/main" r:embed="rId4"/>
                    </a:ext>
                  </a:extLst>
                </a:blip>
              </a:buBlip>
            </a:pPr>
            <a:r>
              <a:rPr lang="en-US" sz="2400" noProof="0" dirty="0"/>
              <a:t>Custom validation rules</a:t>
            </a:r>
          </a:p>
          <a:p>
            <a:endParaRPr lang="en-US" sz="2400" noProof="0" dirty="0"/>
          </a:p>
        </p:txBody>
      </p:sp>
      <p:sp>
        <p:nvSpPr>
          <p:cNvPr id="3" name="TextBox 2">
            <a:extLst>
              <a:ext uri="{FF2B5EF4-FFF2-40B4-BE49-F238E27FC236}">
                <a16:creationId xmlns:a16="http://schemas.microsoft.com/office/drawing/2014/main" id="{5F09BF35-FCBC-9A11-5276-FD98F52B5AD9}"/>
              </a:ext>
            </a:extLst>
          </p:cNvPr>
          <p:cNvSpPr txBox="1"/>
          <p:nvPr/>
        </p:nvSpPr>
        <p:spPr>
          <a:xfrm>
            <a:off x="853834" y="3829937"/>
            <a:ext cx="10484331" cy="1415772"/>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db.runCommand</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collMod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validationLevel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“strict”</a:t>
            </a:r>
            <a:r>
              <a:rPr lang="en-US" sz="1600" noProof="0" dirty="0">
                <a:solidFill>
                  <a:schemeClr val="bg1"/>
                </a:solidFill>
                <a:latin typeface="Consolas" panose="020B0609020204030204" pitchFamily="49" charset="0"/>
              </a:rPr>
              <a:t> </a:t>
            </a:r>
            <a:r>
              <a:rPr lang="en-US" sz="1600" noProof="0" dirty="0">
                <a:solidFill>
                  <a:schemeClr val="accent6">
                    <a:lumMod val="75000"/>
                  </a:schemeClr>
                </a:solidFill>
                <a:latin typeface="Consolas" panose="020B0609020204030204" pitchFamily="49" charset="0"/>
              </a:rPr>
              <a:t>// or “moderate”</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552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CA530-8735-7482-CDF8-36318B90CD1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D33F991-29E5-A7D0-007B-A241CC6E2C7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A6F6693-4AD4-EE2C-DFC9-1A484407D9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768A09B-7DBF-0EC7-D6E0-DF43C64895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AB74B5C-2D02-1E6C-E4E8-F5C2CB78DCA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F55F62F5-0419-86C2-D1B8-97FC40573AFE}"/>
              </a:ext>
            </a:extLst>
          </p:cNvPr>
          <p:cNvSpPr txBox="1"/>
          <p:nvPr/>
        </p:nvSpPr>
        <p:spPr>
          <a:xfrm>
            <a:off x="853834" y="614939"/>
            <a:ext cx="10484331" cy="6340197"/>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jsonSchema</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“object”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required</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“age”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properties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“Must be a string and is required”</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pattern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a:solidFill>
                  <a:srgbClr val="00B050"/>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“Must be a valid email format”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age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”int”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maximum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100</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“Age is a int between 10 and 100”</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587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customXml/itemProps3.xml><?xml version="1.0" encoding="utf-8"?>
<ds:datastoreItem xmlns:ds="http://schemas.openxmlformats.org/officeDocument/2006/customXml" ds:itemID="{FE1CBE9C-F8E5-4908-811F-49D7CB79401A}">
  <ds:schemaRefs>
    <ds:schemaRef ds:uri="http://schemas.microsoft.com/sharepoint/v3/contenttype/forms"/>
  </ds:schemaRefs>
</ds:datastoreItem>
</file>

<file path=docMetadata/LabelInfo.xml><?xml version="1.0" encoding="utf-8"?>
<clbl:labelList xmlns:clbl="http://schemas.microsoft.com/office/2020/mipLabelMetadata">
  <clbl:label id="{703e2fe1-4846-4393-8cf2-1bc71a04fd88}" enabled="1" method="Privileged" siteId="{41ff26dc-250f-4b13-8981-739be8610c21}" removed="0"/>
</clbl:labelList>
</file>

<file path=docProps/app.xml><?xml version="1.0" encoding="utf-8"?>
<Properties xmlns="http://schemas.openxmlformats.org/officeDocument/2006/extended-properties" xmlns:vt="http://schemas.openxmlformats.org/officeDocument/2006/docPropsVTypes">
  <Template>Default Theme</Template>
  <TotalTime>2121</TotalTime>
  <Words>2761</Words>
  <Application>Microsoft Office PowerPoint</Application>
  <PresentationFormat>Widescreen</PresentationFormat>
  <Paragraphs>521</Paragraphs>
  <Slides>32</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Consolas</vt:lpstr>
      <vt:lpstr>SLB Sans</vt:lpstr>
      <vt:lpstr>SLB Sans Book</vt:lpstr>
      <vt:lpstr>SLB Sans Light</vt:lpstr>
      <vt:lpstr>Symbol</vt:lpstr>
      <vt:lpstr>SLB White</vt:lpstr>
      <vt:lpstr>SLB Blue</vt:lpstr>
      <vt:lpstr>MongoDB –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Leite Dias</dc:creator>
  <cp:lastModifiedBy>Christian Leite Dias</cp:lastModifiedBy>
  <cp:revision>14</cp:revision>
  <dcterms:created xsi:type="dcterms:W3CDTF">2025-02-20T20:30:06Z</dcterms:created>
  <dcterms:modified xsi:type="dcterms:W3CDTF">2025-03-18T11:19:16Z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ies>
</file>