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7" r:id="rId6"/>
    <p:sldId id="263" r:id="rId7"/>
    <p:sldId id="257" r:id="rId8"/>
    <p:sldId id="258" r:id="rId9"/>
    <p:sldId id="259" r:id="rId10"/>
    <p:sldId id="261" r:id="rId11"/>
    <p:sldId id="260" r:id="rId12"/>
    <p:sldId id="270" r:id="rId13"/>
    <p:sldId id="271" r:id="rId14"/>
    <p:sldId id="266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aird" userId="410a787a79981c01" providerId="LiveId" clId="{4479EF2E-2A26-4E24-9FEE-9E9EA57E1B63}"/>
    <pc:docChg chg="custSel addSld modSld sldOrd">
      <pc:chgData name="Bryan Baird" userId="410a787a79981c01" providerId="LiveId" clId="{4479EF2E-2A26-4E24-9FEE-9E9EA57E1B63}" dt="2018-04-16T22:27:00.119" v="2212"/>
      <pc:docMkLst>
        <pc:docMk/>
      </pc:docMkLst>
      <pc:sldChg chg="modSp">
        <pc:chgData name="Bryan Baird" userId="410a787a79981c01" providerId="LiveId" clId="{4479EF2E-2A26-4E24-9FEE-9E9EA57E1B63}" dt="2018-04-16T22:09:08.683" v="2192" actId="20577"/>
        <pc:sldMkLst>
          <pc:docMk/>
          <pc:sldMk cId="2735030618" sldId="257"/>
        </pc:sldMkLst>
        <pc:spChg chg="mod">
          <ac:chgData name="Bryan Baird" userId="410a787a79981c01" providerId="LiveId" clId="{4479EF2E-2A26-4E24-9FEE-9E9EA57E1B63}" dt="2018-04-16T22:09:08.683" v="2192" actId="20577"/>
          <ac:spMkLst>
            <pc:docMk/>
            <pc:sldMk cId="2735030618" sldId="257"/>
            <ac:spMk id="4" creationId="{0BFD3BA7-7334-4563-835B-12128B7AD86D}"/>
          </ac:spMkLst>
        </pc:spChg>
        <pc:spChg chg="mod">
          <ac:chgData name="Bryan Baird" userId="410a787a79981c01" providerId="LiveId" clId="{4479EF2E-2A26-4E24-9FEE-9E9EA57E1B63}" dt="2018-04-16T22:08:56.953" v="2184" actId="20577"/>
          <ac:spMkLst>
            <pc:docMk/>
            <pc:sldMk cId="2735030618" sldId="257"/>
            <ac:spMk id="6" creationId="{0C635993-2115-498B-8254-E0F2E6BB62CC}"/>
          </ac:spMkLst>
        </pc:spChg>
      </pc:sldChg>
      <pc:sldChg chg="addSp delSp modSp add">
        <pc:chgData name="Bryan Baird" userId="410a787a79981c01" providerId="LiveId" clId="{4479EF2E-2A26-4E24-9FEE-9E9EA57E1B63}" dt="2018-04-16T20:45:43.182" v="1384" actId="20577"/>
        <pc:sldMkLst>
          <pc:docMk/>
          <pc:sldMk cId="216008628" sldId="258"/>
        </pc:sldMkLst>
        <pc:spChg chg="del">
          <ac:chgData name="Bryan Baird" userId="410a787a79981c01" providerId="LiveId" clId="{4479EF2E-2A26-4E24-9FEE-9E9EA57E1B63}" dt="2018-04-15T19:08:25.335" v="1"/>
          <ac:spMkLst>
            <pc:docMk/>
            <pc:sldMk cId="216008628" sldId="258"/>
            <ac:spMk id="2" creationId="{8BF30524-3DD3-4296-8702-812009DCE013}"/>
          </ac:spMkLst>
        </pc:spChg>
        <pc:spChg chg="del">
          <ac:chgData name="Bryan Baird" userId="410a787a79981c01" providerId="LiveId" clId="{4479EF2E-2A26-4E24-9FEE-9E9EA57E1B63}" dt="2018-04-15T19:08:25.335" v="1"/>
          <ac:spMkLst>
            <pc:docMk/>
            <pc:sldMk cId="216008628" sldId="258"/>
            <ac:spMk id="3" creationId="{66A99957-6CB4-4BF0-A6CC-44537D6887A1}"/>
          </ac:spMkLst>
        </pc:spChg>
        <pc:spChg chg="del">
          <ac:chgData name="Bryan Baird" userId="410a787a79981c01" providerId="LiveId" clId="{4479EF2E-2A26-4E24-9FEE-9E9EA57E1B63}" dt="2018-04-15T19:08:25.335" v="1"/>
          <ac:spMkLst>
            <pc:docMk/>
            <pc:sldMk cId="216008628" sldId="258"/>
            <ac:spMk id="4" creationId="{39F1A64E-4F4C-438F-951E-F0D9B2463AE2}"/>
          </ac:spMkLst>
        </pc:spChg>
        <pc:spChg chg="del">
          <ac:chgData name="Bryan Baird" userId="410a787a79981c01" providerId="LiveId" clId="{4479EF2E-2A26-4E24-9FEE-9E9EA57E1B63}" dt="2018-04-15T19:08:25.335" v="1"/>
          <ac:spMkLst>
            <pc:docMk/>
            <pc:sldMk cId="216008628" sldId="258"/>
            <ac:spMk id="5" creationId="{44BB5CC9-4153-4A36-90D3-8E3FCC8385B1}"/>
          </ac:spMkLst>
        </pc:spChg>
        <pc:spChg chg="del">
          <ac:chgData name="Bryan Baird" userId="410a787a79981c01" providerId="LiveId" clId="{4479EF2E-2A26-4E24-9FEE-9E9EA57E1B63}" dt="2018-04-15T19:08:25.335" v="1"/>
          <ac:spMkLst>
            <pc:docMk/>
            <pc:sldMk cId="216008628" sldId="258"/>
            <ac:spMk id="6" creationId="{887D785A-2A6B-4D40-AA82-70B9245887E6}"/>
          </ac:spMkLst>
        </pc:spChg>
        <pc:spChg chg="add mod">
          <ac:chgData name="Bryan Baird" userId="410a787a79981c01" providerId="LiveId" clId="{4479EF2E-2A26-4E24-9FEE-9E9EA57E1B63}" dt="2018-04-15T19:08:34.044" v="21" actId="20577"/>
          <ac:spMkLst>
            <pc:docMk/>
            <pc:sldMk cId="216008628" sldId="258"/>
            <ac:spMk id="7" creationId="{FC166904-498C-48BA-AE11-8192C7376135}"/>
          </ac:spMkLst>
        </pc:spChg>
        <pc:spChg chg="add mod">
          <ac:chgData name="Bryan Baird" userId="410a787a79981c01" providerId="LiveId" clId="{4479EF2E-2A26-4E24-9FEE-9E9EA57E1B63}" dt="2018-04-16T20:45:43.182" v="1384" actId="20577"/>
          <ac:spMkLst>
            <pc:docMk/>
            <pc:sldMk cId="216008628" sldId="258"/>
            <ac:spMk id="8" creationId="{2245861A-076C-4A8E-8074-51A6F3B42960}"/>
          </ac:spMkLst>
        </pc:spChg>
      </pc:sldChg>
      <pc:sldChg chg="modSp add">
        <pc:chgData name="Bryan Baird" userId="410a787a79981c01" providerId="LiveId" clId="{4479EF2E-2A26-4E24-9FEE-9E9EA57E1B63}" dt="2018-04-16T01:34:29.015" v="549" actId="20577"/>
        <pc:sldMkLst>
          <pc:docMk/>
          <pc:sldMk cId="2544157526" sldId="259"/>
        </pc:sldMkLst>
        <pc:spChg chg="mod">
          <ac:chgData name="Bryan Baird" userId="410a787a79981c01" providerId="LiveId" clId="{4479EF2E-2A26-4E24-9FEE-9E9EA57E1B63}" dt="2018-04-15T19:12:15.085" v="103" actId="20577"/>
          <ac:spMkLst>
            <pc:docMk/>
            <pc:sldMk cId="2544157526" sldId="259"/>
            <ac:spMk id="2" creationId="{656D8393-484B-4142-ADD3-17959C3C83F9}"/>
          </ac:spMkLst>
        </pc:spChg>
        <pc:spChg chg="mod">
          <ac:chgData name="Bryan Baird" userId="410a787a79981c01" providerId="LiveId" clId="{4479EF2E-2A26-4E24-9FEE-9E9EA57E1B63}" dt="2018-04-16T01:34:29.015" v="549" actId="20577"/>
          <ac:spMkLst>
            <pc:docMk/>
            <pc:sldMk cId="2544157526" sldId="259"/>
            <ac:spMk id="3" creationId="{53DE2538-5AB2-4CBA-8288-8233AF3C38B2}"/>
          </ac:spMkLst>
        </pc:spChg>
      </pc:sldChg>
      <pc:sldChg chg="modSp add ord">
        <pc:chgData name="Bryan Baird" userId="410a787a79981c01" providerId="LiveId" clId="{4479EF2E-2A26-4E24-9FEE-9E9EA57E1B63}" dt="2018-04-16T20:47:34.322" v="1548" actId="114"/>
        <pc:sldMkLst>
          <pc:docMk/>
          <pc:sldMk cId="4078569185" sldId="260"/>
        </pc:sldMkLst>
        <pc:spChg chg="mod">
          <ac:chgData name="Bryan Baird" userId="410a787a79981c01" providerId="LiveId" clId="{4479EF2E-2A26-4E24-9FEE-9E9EA57E1B63}" dt="2018-04-16T01:34:45.715" v="566" actId="20577"/>
          <ac:spMkLst>
            <pc:docMk/>
            <pc:sldMk cId="4078569185" sldId="260"/>
            <ac:spMk id="2" creationId="{2D3F74D2-D612-4768-814F-22513E025099}"/>
          </ac:spMkLst>
        </pc:spChg>
        <pc:spChg chg="mod">
          <ac:chgData name="Bryan Baird" userId="410a787a79981c01" providerId="LiveId" clId="{4479EF2E-2A26-4E24-9FEE-9E9EA57E1B63}" dt="2018-04-16T20:47:34.322" v="1548" actId="114"/>
          <ac:spMkLst>
            <pc:docMk/>
            <pc:sldMk cId="4078569185" sldId="260"/>
            <ac:spMk id="3" creationId="{A1C0281F-C127-4DC1-8959-100BDE207353}"/>
          </ac:spMkLst>
        </pc:spChg>
      </pc:sldChg>
      <pc:sldChg chg="modSp add">
        <pc:chgData name="Bryan Baird" userId="410a787a79981c01" providerId="LiveId" clId="{4479EF2E-2A26-4E24-9FEE-9E9EA57E1B63}" dt="2018-04-16T22:00:35.493" v="1822" actId="20577"/>
        <pc:sldMkLst>
          <pc:docMk/>
          <pc:sldMk cId="2655145647" sldId="261"/>
        </pc:sldMkLst>
        <pc:spChg chg="mod">
          <ac:chgData name="Bryan Baird" userId="410a787a79981c01" providerId="LiveId" clId="{4479EF2E-2A26-4E24-9FEE-9E9EA57E1B63}" dt="2018-04-16T01:34:56.937" v="583" actId="20577"/>
          <ac:spMkLst>
            <pc:docMk/>
            <pc:sldMk cId="2655145647" sldId="261"/>
            <ac:spMk id="2" creationId="{9FA4C030-8E3E-4259-A8B8-D132D41047BA}"/>
          </ac:spMkLst>
        </pc:spChg>
        <pc:spChg chg="mod">
          <ac:chgData name="Bryan Baird" userId="410a787a79981c01" providerId="LiveId" clId="{4479EF2E-2A26-4E24-9FEE-9E9EA57E1B63}" dt="2018-04-16T22:00:35.493" v="1822" actId="20577"/>
          <ac:spMkLst>
            <pc:docMk/>
            <pc:sldMk cId="2655145647" sldId="261"/>
            <ac:spMk id="3" creationId="{EBB52EF7-ACD4-431D-B875-1A750E98BE22}"/>
          </ac:spMkLst>
        </pc:spChg>
      </pc:sldChg>
      <pc:sldChg chg="addSp delSp modSp add mod setBg">
        <pc:chgData name="Bryan Baird" userId="410a787a79981c01" providerId="LiveId" clId="{4479EF2E-2A26-4E24-9FEE-9E9EA57E1B63}" dt="2018-04-16T20:31:58.164" v="952" actId="26606"/>
        <pc:sldMkLst>
          <pc:docMk/>
          <pc:sldMk cId="3475494416" sldId="262"/>
        </pc:sldMkLst>
        <pc:spChg chg="mod or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2" creationId="{DDB04EAF-2CF8-4F28-9269-9ECA74598731}"/>
          </ac:spMkLst>
        </pc:spChg>
        <pc:spChg chg="del">
          <ac:chgData name="Bryan Baird" userId="410a787a79981c01" providerId="LiveId" clId="{4479EF2E-2A26-4E24-9FEE-9E9EA57E1B63}" dt="2018-04-16T20:31:51.574" v="951"/>
          <ac:spMkLst>
            <pc:docMk/>
            <pc:sldMk cId="3475494416" sldId="262"/>
            <ac:spMk id="3" creationId="{341F7B5E-3C1A-4234-ADCE-07B91EBB119D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75" creationId="{38CB1921-2103-4962-BC2D-CB488DD956D3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77" creationId="{07309053-D520-473F-B065-0965E5C88A85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79" creationId="{797F2982-9D29-4C8C-B653-C0BCE1B1F38B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81" creationId="{5B325BAC-AB46-48CC-9F6B-79864ABE5CA9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83" creationId="{EAF1CE20-1BF6-42BB-AF36-D72F27ED17FC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85" creationId="{9CC4AF46-A1F3-4DF9-8F71-44A6B10E42F5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91" creationId="{B7410167-A5D0-4B9C-A90D-300AF6533AFC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93" creationId="{D4D562E6-7504-4611-99DB-877C816FBA8B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95" creationId="{5CD8DEDF-3AC4-4735-B9FF-7BE084C2B5C7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97" creationId="{E106AA5C-5136-4C1B-8030-6FE6F0F559E4}"/>
          </ac:spMkLst>
        </pc:spChg>
        <pc:spChg chg="add">
          <ac:chgData name="Bryan Baird" userId="410a787a79981c01" providerId="LiveId" clId="{4479EF2E-2A26-4E24-9FEE-9E9EA57E1B63}" dt="2018-04-16T20:31:58.164" v="952" actId="26606"/>
          <ac:spMkLst>
            <pc:docMk/>
            <pc:sldMk cId="3475494416" sldId="262"/>
            <ac:spMk id="99" creationId="{04A2D297-946C-413D-8762-81BB0BB726D7}"/>
          </ac:spMkLst>
        </pc:spChg>
        <pc:picChg chg="add">
          <ac:chgData name="Bryan Baird" userId="410a787a79981c01" providerId="LiveId" clId="{4479EF2E-2A26-4E24-9FEE-9E9EA57E1B63}" dt="2018-04-16T20:31:58.164" v="952" actId="26606"/>
          <ac:picMkLst>
            <pc:docMk/>
            <pc:sldMk cId="3475494416" sldId="262"/>
            <ac:picMk id="71" creationId="{DE8515BB-59EE-453D-82CE-EE72BF309F50}"/>
          </ac:picMkLst>
        </pc:picChg>
        <pc:picChg chg="add">
          <ac:chgData name="Bryan Baird" userId="410a787a79981c01" providerId="LiveId" clId="{4479EF2E-2A26-4E24-9FEE-9E9EA57E1B63}" dt="2018-04-16T20:31:58.164" v="952" actId="26606"/>
          <ac:picMkLst>
            <pc:docMk/>
            <pc:sldMk cId="3475494416" sldId="262"/>
            <ac:picMk id="73" creationId="{37F492A7-5C9A-44D0-BA44-213281095578}"/>
          </ac:picMkLst>
        </pc:picChg>
        <pc:picChg chg="add">
          <ac:chgData name="Bryan Baird" userId="410a787a79981c01" providerId="LiveId" clId="{4479EF2E-2A26-4E24-9FEE-9E9EA57E1B63}" dt="2018-04-16T20:31:58.164" v="952" actId="26606"/>
          <ac:picMkLst>
            <pc:docMk/>
            <pc:sldMk cId="3475494416" sldId="262"/>
            <ac:picMk id="87" creationId="{0E798FC9-A14A-487D-88A2-A57F0029DCB8}"/>
          </ac:picMkLst>
        </pc:picChg>
        <pc:picChg chg="add">
          <ac:chgData name="Bryan Baird" userId="410a787a79981c01" providerId="LiveId" clId="{4479EF2E-2A26-4E24-9FEE-9E9EA57E1B63}" dt="2018-04-16T20:31:58.164" v="952" actId="26606"/>
          <ac:picMkLst>
            <pc:docMk/>
            <pc:sldMk cId="3475494416" sldId="262"/>
            <ac:picMk id="89" creationId="{C5065053-9EF0-4668-9CF6-DD9A49BE242E}"/>
          </ac:picMkLst>
        </pc:picChg>
        <pc:picChg chg="add mod">
          <ac:chgData name="Bryan Baird" userId="410a787a79981c01" providerId="LiveId" clId="{4479EF2E-2A26-4E24-9FEE-9E9EA57E1B63}" dt="2018-04-16T20:31:58.164" v="952" actId="26606"/>
          <ac:picMkLst>
            <pc:docMk/>
            <pc:sldMk cId="3475494416" sldId="262"/>
            <ac:picMk id="1026" creationId="{31848ECA-AC75-42B4-8C10-594713E987A3}"/>
          </ac:picMkLst>
        </pc:picChg>
      </pc:sldChg>
      <pc:sldChg chg="addSp delSp modSp add mod ord setBg">
        <pc:chgData name="Bryan Baird" userId="410a787a79981c01" providerId="LiveId" clId="{4479EF2E-2A26-4E24-9FEE-9E9EA57E1B63}" dt="2018-04-16T22:08:27.608" v="2170"/>
        <pc:sldMkLst>
          <pc:docMk/>
          <pc:sldMk cId="4252196510" sldId="263"/>
        </pc:sldMkLst>
        <pc:spChg chg="del">
          <ac:chgData name="Bryan Baird" userId="410a787a79981c01" providerId="LiveId" clId="{4479EF2E-2A26-4E24-9FEE-9E9EA57E1B63}" dt="2018-04-16T20:32:31.540" v="954"/>
          <ac:spMkLst>
            <pc:docMk/>
            <pc:sldMk cId="4252196510" sldId="263"/>
            <ac:spMk id="2" creationId="{012FA437-6278-43DA-9E7F-E488E7A00840}"/>
          </ac:spMkLst>
        </pc:spChg>
        <pc:spChg chg="del">
          <ac:chgData name="Bryan Baird" userId="410a787a79981c01" providerId="LiveId" clId="{4479EF2E-2A26-4E24-9FEE-9E9EA57E1B63}" dt="2018-04-16T20:32:31.540" v="954"/>
          <ac:spMkLst>
            <pc:docMk/>
            <pc:sldMk cId="4252196510" sldId="263"/>
            <ac:spMk id="3" creationId="{4E5B77E8-37F4-45EC-AEC6-8AA180D05DC2}"/>
          </ac:spMkLst>
        </pc:spChg>
        <pc:spChg chg="del">
          <ac:chgData name="Bryan Baird" userId="410a787a79981c01" providerId="LiveId" clId="{4479EF2E-2A26-4E24-9FEE-9E9EA57E1B63}" dt="2018-04-16T20:32:31.540" v="954"/>
          <ac:spMkLst>
            <pc:docMk/>
            <pc:sldMk cId="4252196510" sldId="263"/>
            <ac:spMk id="4" creationId="{7605FE67-D8F0-480F-AB82-8792B4E6BAD5}"/>
          </ac:spMkLst>
        </pc:spChg>
        <pc:spChg chg="del">
          <ac:chgData name="Bryan Baird" userId="410a787a79981c01" providerId="LiveId" clId="{4479EF2E-2A26-4E24-9FEE-9E9EA57E1B63}" dt="2018-04-16T20:32:31.540" v="954"/>
          <ac:spMkLst>
            <pc:docMk/>
            <pc:sldMk cId="4252196510" sldId="263"/>
            <ac:spMk id="5" creationId="{FBA4FF32-9454-4832-B917-D3FEC464372D}"/>
          </ac:spMkLst>
        </pc:spChg>
        <pc:spChg chg="del">
          <ac:chgData name="Bryan Baird" userId="410a787a79981c01" providerId="LiveId" clId="{4479EF2E-2A26-4E24-9FEE-9E9EA57E1B63}" dt="2018-04-16T20:32:31.540" v="954"/>
          <ac:spMkLst>
            <pc:docMk/>
            <pc:sldMk cId="4252196510" sldId="263"/>
            <ac:spMk id="6" creationId="{1B0D3658-0701-4AF1-B873-B6C6635399E6}"/>
          </ac:spMkLst>
        </pc:spChg>
        <pc:spChg chg="add mod">
          <ac:chgData name="Bryan Baird" userId="410a787a79981c01" providerId="LiveId" clId="{4479EF2E-2A26-4E24-9FEE-9E9EA57E1B63}" dt="2018-04-16T21:26:19.006" v="1772" actId="26606"/>
          <ac:spMkLst>
            <pc:docMk/>
            <pc:sldMk cId="4252196510" sldId="263"/>
            <ac:spMk id="7" creationId="{6A31B414-DF21-4975-B6D8-8556C599B01E}"/>
          </ac:spMkLst>
        </pc:spChg>
        <pc:spChg chg="add mod">
          <ac:chgData name="Bryan Baird" userId="410a787a79981c01" providerId="LiveId" clId="{4479EF2E-2A26-4E24-9FEE-9E9EA57E1B63}" dt="2018-04-16T21:26:19.006" v="1772" actId="26606"/>
          <ac:spMkLst>
            <pc:docMk/>
            <pc:sldMk cId="4252196510" sldId="263"/>
            <ac:spMk id="8" creationId="{91C0A786-ED90-4658-8104-EBE5001B5CCF}"/>
          </ac:spMkLst>
        </pc:spChg>
        <pc:spChg chg="add">
          <ac:chgData name="Bryan Baird" userId="410a787a79981c01" providerId="LiveId" clId="{4479EF2E-2A26-4E24-9FEE-9E9EA57E1B63}" dt="2018-04-16T21:26:19.006" v="1772" actId="26606"/>
          <ac:spMkLst>
            <pc:docMk/>
            <pc:sldMk cId="4252196510" sldId="263"/>
            <ac:spMk id="13" creationId="{E5C12349-62E6-4BD7-9794-8785CD02DF1E}"/>
          </ac:spMkLst>
        </pc:spChg>
        <pc:spChg chg="add">
          <ac:chgData name="Bryan Baird" userId="410a787a79981c01" providerId="LiveId" clId="{4479EF2E-2A26-4E24-9FEE-9E9EA57E1B63}" dt="2018-04-16T21:26:19.006" v="1772" actId="26606"/>
          <ac:spMkLst>
            <pc:docMk/>
            <pc:sldMk cId="4252196510" sldId="263"/>
            <ac:spMk id="19" creationId="{92806DFD-E192-42CC-B190-3C4C95B8FF4E}"/>
          </ac:spMkLst>
        </pc:spChg>
        <pc:spChg chg="add">
          <ac:chgData name="Bryan Baird" userId="410a787a79981c01" providerId="LiveId" clId="{4479EF2E-2A26-4E24-9FEE-9E9EA57E1B63}" dt="2018-04-16T21:26:19.006" v="1772" actId="26606"/>
          <ac:spMkLst>
            <pc:docMk/>
            <pc:sldMk cId="4252196510" sldId="263"/>
            <ac:spMk id="21" creationId="{77DC7507-73EB-407D-8824-E418315CC0D0}"/>
          </ac:spMkLst>
        </pc:spChg>
        <pc:picChg chg="add">
          <ac:chgData name="Bryan Baird" userId="410a787a79981c01" providerId="LiveId" clId="{4479EF2E-2A26-4E24-9FEE-9E9EA57E1B63}" dt="2018-04-16T21:26:19.006" v="1772" actId="26606"/>
          <ac:picMkLst>
            <pc:docMk/>
            <pc:sldMk cId="4252196510" sldId="263"/>
            <ac:picMk id="15" creationId="{DF2C9459-3C4B-453D-B2C2-AD0679BF0DC5}"/>
          </ac:picMkLst>
        </pc:picChg>
        <pc:picChg chg="add">
          <ac:chgData name="Bryan Baird" userId="410a787a79981c01" providerId="LiveId" clId="{4479EF2E-2A26-4E24-9FEE-9E9EA57E1B63}" dt="2018-04-16T21:26:19.006" v="1772" actId="26606"/>
          <ac:picMkLst>
            <pc:docMk/>
            <pc:sldMk cId="4252196510" sldId="263"/>
            <ac:picMk id="17" creationId="{4DB48376-A646-4B75-9776-453930C415D4}"/>
          </ac:picMkLst>
        </pc:picChg>
      </pc:sldChg>
      <pc:sldChg chg="addSp delSp modSp add">
        <pc:chgData name="Bryan Baird" userId="410a787a79981c01" providerId="LiveId" clId="{4479EF2E-2A26-4E24-9FEE-9E9EA57E1B63}" dt="2018-04-16T20:42:04.681" v="1274" actId="14100"/>
        <pc:sldMkLst>
          <pc:docMk/>
          <pc:sldMk cId="2785678847" sldId="264"/>
        </pc:sldMkLst>
        <pc:spChg chg="mod">
          <ac:chgData name="Bryan Baird" userId="410a787a79981c01" providerId="LiveId" clId="{4479EF2E-2A26-4E24-9FEE-9E9EA57E1B63}" dt="2018-04-16T20:41:48.464" v="1271" actId="20577"/>
          <ac:spMkLst>
            <pc:docMk/>
            <pc:sldMk cId="2785678847" sldId="264"/>
            <ac:spMk id="2" creationId="{38D45EE7-D804-4D42-BC07-77FFB51AC76A}"/>
          </ac:spMkLst>
        </pc:spChg>
        <pc:spChg chg="del">
          <ac:chgData name="Bryan Baird" userId="410a787a79981c01" providerId="LiveId" clId="{4479EF2E-2A26-4E24-9FEE-9E9EA57E1B63}" dt="2018-04-16T20:41:51.738" v="1272"/>
          <ac:spMkLst>
            <pc:docMk/>
            <pc:sldMk cId="2785678847" sldId="264"/>
            <ac:spMk id="3" creationId="{890B8BBC-BC8A-4385-854C-DF8541D261DC}"/>
          </ac:spMkLst>
        </pc:spChg>
        <pc:picChg chg="add mod">
          <ac:chgData name="Bryan Baird" userId="410a787a79981c01" providerId="LiveId" clId="{4479EF2E-2A26-4E24-9FEE-9E9EA57E1B63}" dt="2018-04-16T20:42:04.681" v="1274" actId="14100"/>
          <ac:picMkLst>
            <pc:docMk/>
            <pc:sldMk cId="2785678847" sldId="264"/>
            <ac:picMk id="2050" creationId="{01266108-56E7-45E2-A77F-AD73A3402173}"/>
          </ac:picMkLst>
        </pc:picChg>
      </pc:sldChg>
      <pc:sldChg chg="addSp delSp modSp add mod setBg">
        <pc:chgData name="Bryan Baird" userId="410a787a79981c01" providerId="LiveId" clId="{4479EF2E-2A26-4E24-9FEE-9E9EA57E1B63}" dt="2018-04-16T21:10:05.207" v="1560" actId="20577"/>
        <pc:sldMkLst>
          <pc:docMk/>
          <pc:sldMk cId="3158237053" sldId="265"/>
        </pc:sldMkLst>
        <pc:spChg chg="del">
          <ac:chgData name="Bryan Baird" userId="410a787a79981c01" providerId="LiveId" clId="{4479EF2E-2A26-4E24-9FEE-9E9EA57E1B63}" dt="2018-04-16T21:09:17.837" v="1551" actId="478"/>
          <ac:spMkLst>
            <pc:docMk/>
            <pc:sldMk cId="3158237053" sldId="265"/>
            <ac:spMk id="2" creationId="{21347691-A7F0-4BF0-A93E-88087DE21572}"/>
          </ac:spMkLst>
        </pc:spChg>
        <pc:spChg chg="del">
          <ac:chgData name="Bryan Baird" userId="410a787a79981c01" providerId="LiveId" clId="{4479EF2E-2A26-4E24-9FEE-9E9EA57E1B63}" dt="2018-04-16T21:09:11.533" v="1550"/>
          <ac:spMkLst>
            <pc:docMk/>
            <pc:sldMk cId="3158237053" sldId="265"/>
            <ac:spMk id="3" creationId="{C61088D0-B757-440C-B78A-1E86ABE78A2B}"/>
          </ac:spMkLst>
        </pc:spChg>
        <pc:spChg chg="add del mod">
          <ac:chgData name="Bryan Baird" userId="410a787a79981c01" providerId="LiveId" clId="{4479EF2E-2A26-4E24-9FEE-9E9EA57E1B63}" dt="2018-04-16T21:09:55.005" v="1555"/>
          <ac:spMkLst>
            <pc:docMk/>
            <pc:sldMk cId="3158237053" sldId="265"/>
            <ac:spMk id="4" creationId="{851B5DF3-EBB1-4D1D-9F4D-2ADEA15633CC}"/>
          </ac:spMkLst>
        </pc:spChg>
        <pc:spChg chg="add del mod">
          <ac:chgData name="Bryan Baird" userId="410a787a79981c01" providerId="LiveId" clId="{4479EF2E-2A26-4E24-9FEE-9E9EA57E1B63}" dt="2018-04-16T21:09:55.005" v="1555"/>
          <ac:spMkLst>
            <pc:docMk/>
            <pc:sldMk cId="3158237053" sldId="265"/>
            <ac:spMk id="5" creationId="{A15FA018-F733-4815-A6F3-352CE1742D17}"/>
          </ac:spMkLst>
        </pc:spChg>
        <pc:spChg chg="add mod">
          <ac:chgData name="Bryan Baird" userId="410a787a79981c01" providerId="LiveId" clId="{4479EF2E-2A26-4E24-9FEE-9E9EA57E1B63}" dt="2018-04-16T21:10:05.207" v="1560" actId="20577"/>
          <ac:spMkLst>
            <pc:docMk/>
            <pc:sldMk cId="3158237053" sldId="265"/>
            <ac:spMk id="6" creationId="{CBEC770D-3B55-4BAF-9E15-0E677E2AD728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74" creationId="{2A156FDA-BF11-4971-B18E-8C5B939FDF29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80" creationId="{9101FF76-B3A2-4BA6-88A2-C44C72B53403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82" creationId="{1EFA679C-19AE-41DA-AC39-FBAB44B490B2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84" creationId="{653F0841-3A4E-4B87-B725-71B7489F106B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86" creationId="{B3F17D38-D32B-4B58-8017-A8BDCF6D3240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88" creationId="{C32A6DB3-787A-4D6E-81DE-A4E7BA6C37AC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90" creationId="{036108BB-94AF-4C56-B1CD-B770F6FE4B79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92" creationId="{A3DD0B4B-64C1-4C9A-B315-87C0AA878B83}"/>
          </ac:spMkLst>
        </pc:spChg>
        <pc:spChg chg="add">
          <ac:chgData name="Bryan Baird" userId="410a787a79981c01" providerId="LiveId" clId="{4479EF2E-2A26-4E24-9FEE-9E9EA57E1B63}" dt="2018-04-16T21:09:59.336" v="1556" actId="26606"/>
          <ac:spMkLst>
            <pc:docMk/>
            <pc:sldMk cId="3158237053" sldId="265"/>
            <ac:spMk id="3079" creationId="{64C4A995-B199-4EC6-938F-50DC207C9173}"/>
          </ac:spMkLst>
        </pc:spChg>
        <pc:picChg chg="add">
          <ac:chgData name="Bryan Baird" userId="410a787a79981c01" providerId="LiveId" clId="{4479EF2E-2A26-4E24-9FEE-9E9EA57E1B63}" dt="2018-04-16T21:09:59.336" v="1556" actId="26606"/>
          <ac:picMkLst>
            <pc:docMk/>
            <pc:sldMk cId="3158237053" sldId="265"/>
            <ac:picMk id="76" creationId="{0F3B273D-A774-45E3-B236-ECA52792E84A}"/>
          </ac:picMkLst>
        </pc:picChg>
        <pc:picChg chg="add">
          <ac:chgData name="Bryan Baird" userId="410a787a79981c01" providerId="LiveId" clId="{4479EF2E-2A26-4E24-9FEE-9E9EA57E1B63}" dt="2018-04-16T21:09:59.336" v="1556" actId="26606"/>
          <ac:picMkLst>
            <pc:docMk/>
            <pc:sldMk cId="3158237053" sldId="265"/>
            <ac:picMk id="78" creationId="{E7B04CCE-AFD6-469A-8DAE-9C4B073F04D4}"/>
          </ac:picMkLst>
        </pc:picChg>
        <pc:picChg chg="add del mod">
          <ac:chgData name="Bryan Baird" userId="410a787a79981c01" providerId="LiveId" clId="{4479EF2E-2A26-4E24-9FEE-9E9EA57E1B63}" dt="2018-04-16T21:09:59.336" v="1556" actId="26606"/>
          <ac:picMkLst>
            <pc:docMk/>
            <pc:sldMk cId="3158237053" sldId="265"/>
            <ac:picMk id="3076" creationId="{C262FE13-6B6E-42BA-A4C1-7E6AEB4C69E3}"/>
          </ac:picMkLst>
        </pc:picChg>
        <pc:picChg chg="add">
          <ac:chgData name="Bryan Baird" userId="410a787a79981c01" providerId="LiveId" clId="{4479EF2E-2A26-4E24-9FEE-9E9EA57E1B63}" dt="2018-04-16T21:09:59.336" v="1556" actId="26606"/>
          <ac:picMkLst>
            <pc:docMk/>
            <pc:sldMk cId="3158237053" sldId="265"/>
            <ac:picMk id="3077" creationId="{C262FE13-6B6E-42BA-A4C1-7E6AEB4C69E3}"/>
          </ac:picMkLst>
        </pc:picChg>
      </pc:sldChg>
      <pc:sldChg chg="addSp modSp add mod setBg">
        <pc:chgData name="Bryan Baird" userId="410a787a79981c01" providerId="LiveId" clId="{4479EF2E-2A26-4E24-9FEE-9E9EA57E1B63}" dt="2018-04-16T21:25:42.343" v="1771" actId="20577"/>
        <pc:sldMkLst>
          <pc:docMk/>
          <pc:sldMk cId="2139149556" sldId="266"/>
        </pc:sldMkLst>
        <pc:spChg chg="mod">
          <ac:chgData name="Bryan Baird" userId="410a787a79981c01" providerId="LiveId" clId="{4479EF2E-2A26-4E24-9FEE-9E9EA57E1B63}" dt="2018-04-16T21:25:20.886" v="1749" actId="26606"/>
          <ac:spMkLst>
            <pc:docMk/>
            <pc:sldMk cId="2139149556" sldId="266"/>
            <ac:spMk id="2" creationId="{92429AF1-7D4C-42BA-9428-8B5431D29E49}"/>
          </ac:spMkLst>
        </pc:spChg>
        <pc:spChg chg="mod">
          <ac:chgData name="Bryan Baird" userId="410a787a79981c01" providerId="LiveId" clId="{4479EF2E-2A26-4E24-9FEE-9E9EA57E1B63}" dt="2018-04-16T21:25:42.343" v="1771" actId="20577"/>
          <ac:spMkLst>
            <pc:docMk/>
            <pc:sldMk cId="2139149556" sldId="266"/>
            <ac:spMk id="3" creationId="{F308BF77-C23D-47F8-87DB-0C8714FE3D61}"/>
          </ac:spMkLst>
        </pc:spChg>
        <pc:spChg chg="add">
          <ac:chgData name="Bryan Baird" userId="410a787a79981c01" providerId="LiveId" clId="{4479EF2E-2A26-4E24-9FEE-9E9EA57E1B63}" dt="2018-04-16T21:25:20.886" v="1749" actId="26606"/>
          <ac:spMkLst>
            <pc:docMk/>
            <pc:sldMk cId="2139149556" sldId="266"/>
            <ac:spMk id="8" creationId="{E5C12349-62E6-4BD7-9794-8785CD02DF1E}"/>
          </ac:spMkLst>
        </pc:spChg>
        <pc:spChg chg="add">
          <ac:chgData name="Bryan Baird" userId="410a787a79981c01" providerId="LiveId" clId="{4479EF2E-2A26-4E24-9FEE-9E9EA57E1B63}" dt="2018-04-16T21:25:20.886" v="1749" actId="26606"/>
          <ac:spMkLst>
            <pc:docMk/>
            <pc:sldMk cId="2139149556" sldId="266"/>
            <ac:spMk id="14" creationId="{92806DFD-E192-42CC-B190-3C4C95B8FF4E}"/>
          </ac:spMkLst>
        </pc:spChg>
        <pc:spChg chg="add">
          <ac:chgData name="Bryan Baird" userId="410a787a79981c01" providerId="LiveId" clId="{4479EF2E-2A26-4E24-9FEE-9E9EA57E1B63}" dt="2018-04-16T21:25:20.886" v="1749" actId="26606"/>
          <ac:spMkLst>
            <pc:docMk/>
            <pc:sldMk cId="2139149556" sldId="266"/>
            <ac:spMk id="16" creationId="{77DC7507-73EB-407D-8824-E418315CC0D0}"/>
          </ac:spMkLst>
        </pc:spChg>
        <pc:picChg chg="add">
          <ac:chgData name="Bryan Baird" userId="410a787a79981c01" providerId="LiveId" clId="{4479EF2E-2A26-4E24-9FEE-9E9EA57E1B63}" dt="2018-04-16T21:25:20.886" v="1749" actId="26606"/>
          <ac:picMkLst>
            <pc:docMk/>
            <pc:sldMk cId="2139149556" sldId="266"/>
            <ac:picMk id="10" creationId="{DF2C9459-3C4B-453D-B2C2-AD0679BF0DC5}"/>
          </ac:picMkLst>
        </pc:picChg>
        <pc:picChg chg="add">
          <ac:chgData name="Bryan Baird" userId="410a787a79981c01" providerId="LiveId" clId="{4479EF2E-2A26-4E24-9FEE-9E9EA57E1B63}" dt="2018-04-16T21:25:20.886" v="1749" actId="26606"/>
          <ac:picMkLst>
            <pc:docMk/>
            <pc:sldMk cId="2139149556" sldId="266"/>
            <ac:picMk id="12" creationId="{4DB48376-A646-4B75-9776-453930C415D4}"/>
          </ac:picMkLst>
        </pc:picChg>
      </pc:sldChg>
      <pc:sldChg chg="addSp delSp modSp add mod setBg">
        <pc:chgData name="Bryan Baird" userId="410a787a79981c01" providerId="LiveId" clId="{4479EF2E-2A26-4E24-9FEE-9E9EA57E1B63}" dt="2018-04-16T21:22:29.248" v="1707" actId="27614"/>
        <pc:sldMkLst>
          <pc:docMk/>
          <pc:sldMk cId="427605960" sldId="267"/>
        </pc:sldMkLst>
        <pc:spChg chg="mod or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2" creationId="{805DD3E6-5C65-48BE-8A06-E7595D677AC9}"/>
          </ac:spMkLst>
        </pc:spChg>
        <pc:spChg chg="del">
          <ac:chgData name="Bryan Baird" userId="410a787a79981c01" providerId="LiveId" clId="{4479EF2E-2A26-4E24-9FEE-9E9EA57E1B63}" dt="2018-04-16T21:22:12.293" v="1702"/>
          <ac:spMkLst>
            <pc:docMk/>
            <pc:sldMk cId="427605960" sldId="267"/>
            <ac:spMk id="3" creationId="{9E58F027-CCDC-486E-9CF5-4F0566B2123D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75" creationId="{38CB1921-2103-4962-BC2D-CB488DD956D3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77" creationId="{07309053-D520-473F-B065-0965E5C88A85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79" creationId="{797F2982-9D29-4C8C-B653-C0BCE1B1F38B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81" creationId="{5B325BAC-AB46-48CC-9F6B-79864ABE5CA9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83" creationId="{EAF1CE20-1BF6-42BB-AF36-D72F27ED17FC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85" creationId="{635EB685-C9A8-440D-93F8-BAF551B670EB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91" creationId="{0F37AF49-DE9E-4FDB-ABAC-260C3269B5A1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93" creationId="{5B1A5C6F-5BF9-4E8E-8D26-452E56412D3A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95" creationId="{FD41440D-7086-4FCE-9626-73F57C216F56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97" creationId="{C7D2A468-9A0C-4849-81A6-4A2D6A2B6D4B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99" creationId="{7A0A4409-F809-4830-90D5-5345D17A30F4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101" creationId="{BC498C6C-1621-4843-9CED-2BBB7AB03ECE}"/>
          </ac:spMkLst>
        </pc:spChg>
        <pc:spChg chg="add">
          <ac:chgData name="Bryan Baird" userId="410a787a79981c01" providerId="LiveId" clId="{4479EF2E-2A26-4E24-9FEE-9E9EA57E1B63}" dt="2018-04-16T21:22:17.318" v="1703" actId="26606"/>
          <ac:spMkLst>
            <pc:docMk/>
            <pc:sldMk cId="427605960" sldId="267"/>
            <ac:spMk id="103" creationId="{E641D6FA-5AD7-4C79-8CB1-71C459F58D61}"/>
          </ac:spMkLst>
        </pc:spChg>
        <pc:picChg chg="add mod">
          <ac:chgData name="Bryan Baird" userId="410a787a79981c01" providerId="LiveId" clId="{4479EF2E-2A26-4E24-9FEE-9E9EA57E1B63}" dt="2018-04-16T21:22:29.248" v="1707" actId="27614"/>
          <ac:picMkLst>
            <pc:docMk/>
            <pc:sldMk cId="427605960" sldId="267"/>
            <ac:picMk id="71" creationId="{DE8515BB-59EE-453D-82CE-EE72BF309F50}"/>
          </ac:picMkLst>
        </pc:picChg>
        <pc:picChg chg="add mod">
          <ac:chgData name="Bryan Baird" userId="410a787a79981c01" providerId="LiveId" clId="{4479EF2E-2A26-4E24-9FEE-9E9EA57E1B63}" dt="2018-04-16T21:22:29.144" v="1705" actId="27614"/>
          <ac:picMkLst>
            <pc:docMk/>
            <pc:sldMk cId="427605960" sldId="267"/>
            <ac:picMk id="73" creationId="{37F492A7-5C9A-44D0-BA44-213281095578}"/>
          </ac:picMkLst>
        </pc:picChg>
        <pc:picChg chg="add mod">
          <ac:chgData name="Bryan Baird" userId="410a787a79981c01" providerId="LiveId" clId="{4479EF2E-2A26-4E24-9FEE-9E9EA57E1B63}" dt="2018-04-16T21:22:29.142" v="1704" actId="27614"/>
          <ac:picMkLst>
            <pc:docMk/>
            <pc:sldMk cId="427605960" sldId="267"/>
            <ac:picMk id="87" creationId="{EA5E4A20-7CF6-49CE-AEA2-59F15E329665}"/>
          </ac:picMkLst>
        </pc:picChg>
        <pc:picChg chg="add mod">
          <ac:chgData name="Bryan Baird" userId="410a787a79981c01" providerId="LiveId" clId="{4479EF2E-2A26-4E24-9FEE-9E9EA57E1B63}" dt="2018-04-16T21:22:29.247" v="1706" actId="27614"/>
          <ac:picMkLst>
            <pc:docMk/>
            <pc:sldMk cId="427605960" sldId="267"/>
            <ac:picMk id="89" creationId="{8BE0D102-DC2D-414F-AB27-A928AE95FC6E}"/>
          </ac:picMkLst>
        </pc:picChg>
        <pc:picChg chg="add mod">
          <ac:chgData name="Bryan Baird" userId="410a787a79981c01" providerId="LiveId" clId="{4479EF2E-2A26-4E24-9FEE-9E9EA57E1B63}" dt="2018-04-16T21:22:17.318" v="1703" actId="26606"/>
          <ac:picMkLst>
            <pc:docMk/>
            <pc:sldMk cId="427605960" sldId="267"/>
            <ac:picMk id="4098" creationId="{144D8256-4EAA-45C9-9BC5-23A2FA5B6B93}"/>
          </ac:picMkLst>
        </pc:picChg>
      </pc:sldChg>
      <pc:sldChg chg="addSp delSp modSp add mod ord setBg">
        <pc:chgData name="Bryan Baird" userId="410a787a79981c01" providerId="LiveId" clId="{4479EF2E-2A26-4E24-9FEE-9E9EA57E1B63}" dt="2018-04-16T22:26:58.121" v="2211"/>
        <pc:sldMkLst>
          <pc:docMk/>
          <pc:sldMk cId="3189441397" sldId="268"/>
        </pc:sldMkLst>
        <pc:spChg chg="mo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2" creationId="{197D2F96-34E1-42D8-8B24-51CD35A0717A}"/>
          </ac:spMkLst>
        </pc:spChg>
        <pc:spChg chg="del">
          <ac:chgData name="Bryan Baird" userId="410a787a79981c01" providerId="LiveId" clId="{4479EF2E-2A26-4E24-9FEE-9E9EA57E1B63}" dt="2018-04-16T21:24:54.615" v="1747"/>
          <ac:spMkLst>
            <pc:docMk/>
            <pc:sldMk cId="3189441397" sldId="268"/>
            <ac:spMk id="3" creationId="{FAF20519-349E-4D6B-BEFA-2B486121CF86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9" creationId="{8FA1C89F-BFB1-4DFF-9202-11D8AB51F550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12" creationId="{E9CC3A56-4485-46D5-A528-D6B8E5CCAD65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18" creationId="{1397A448-4CE0-40B1-8E84-9655542382F3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20" creationId="{FA1895C9-0096-4F21-A68F-B40B268F8478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22" creationId="{00ECAAA6-9EE3-4392-B1EB-1CE40E98DC23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24" creationId="{EA5714D7-CC27-404B-B1EE-4EF235980E5D}"/>
          </ac:spMkLst>
        </pc:spChg>
        <pc:spChg chg="add">
          <ac:chgData name="Bryan Baird" userId="410a787a79981c01" providerId="LiveId" clId="{4479EF2E-2A26-4E24-9FEE-9E9EA57E1B63}" dt="2018-04-16T21:25:05.509" v="1748" actId="26606"/>
          <ac:spMkLst>
            <pc:docMk/>
            <pc:sldMk cId="3189441397" sldId="268"/>
            <ac:spMk id="26" creationId="{DF306715-2759-48DB-AA92-D52771D18ED7}"/>
          </ac:spMkLst>
        </pc:spChg>
        <pc:picChg chg="add del mod">
          <ac:chgData name="Bryan Baird" userId="410a787a79981c01" providerId="LiveId" clId="{4479EF2E-2A26-4E24-9FEE-9E9EA57E1B63}" dt="2018-04-16T21:25:05.509" v="1748" actId="26606"/>
          <ac:picMkLst>
            <pc:docMk/>
            <pc:sldMk cId="3189441397" sldId="268"/>
            <ac:picMk id="6" creationId="{92ADF312-B52A-4ABA-8419-BB18F5D45F04}"/>
          </ac:picMkLst>
        </pc:picChg>
        <pc:picChg chg="add">
          <ac:chgData name="Bryan Baird" userId="410a787a79981c01" providerId="LiveId" clId="{4479EF2E-2A26-4E24-9FEE-9E9EA57E1B63}" dt="2018-04-16T21:25:05.509" v="1748" actId="26606"/>
          <ac:picMkLst>
            <pc:docMk/>
            <pc:sldMk cId="3189441397" sldId="268"/>
            <ac:picMk id="7" creationId="{92ADF312-B52A-4ABA-8419-BB18F5D45F04}"/>
          </ac:picMkLst>
        </pc:picChg>
        <pc:picChg chg="add">
          <ac:chgData name="Bryan Baird" userId="410a787a79981c01" providerId="LiveId" clId="{4479EF2E-2A26-4E24-9FEE-9E9EA57E1B63}" dt="2018-04-16T21:25:05.509" v="1748" actId="26606"/>
          <ac:picMkLst>
            <pc:docMk/>
            <pc:sldMk cId="3189441397" sldId="268"/>
            <ac:picMk id="14" creationId="{C982C0DC-1808-4B41-B137-5D6222E824C2}"/>
          </ac:picMkLst>
        </pc:picChg>
        <pc:picChg chg="add">
          <ac:chgData name="Bryan Baird" userId="410a787a79981c01" providerId="LiveId" clId="{4479EF2E-2A26-4E24-9FEE-9E9EA57E1B63}" dt="2018-04-16T21:25:05.509" v="1748" actId="26606"/>
          <ac:picMkLst>
            <pc:docMk/>
            <pc:sldMk cId="3189441397" sldId="268"/>
            <ac:picMk id="16" creationId="{93F92186-0C8D-49A0-9EB5-16C61E0AAE60}"/>
          </ac:picMkLst>
        </pc:picChg>
      </pc:sldChg>
      <pc:sldChg chg="addSp delSp modSp add mod setBg">
        <pc:chgData name="Bryan Baird" userId="410a787a79981c01" providerId="LiveId" clId="{4479EF2E-2A26-4E24-9FEE-9E9EA57E1B63}" dt="2018-04-16T21:32:10.394" v="1816" actId="26606"/>
        <pc:sldMkLst>
          <pc:docMk/>
          <pc:sldMk cId="3801485938" sldId="269"/>
        </pc:sldMkLst>
        <pc:spChg chg="mo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2" creationId="{9EBAB281-6C5E-4457-9D0C-4A099B31BF87}"/>
          </ac:spMkLst>
        </pc:spChg>
        <pc:spChg chg="del">
          <ac:chgData name="Bryan Baird" userId="410a787a79981c01" providerId="LiveId" clId="{4479EF2E-2A26-4E24-9FEE-9E9EA57E1B63}" dt="2018-04-16T21:31:58.951" v="1815"/>
          <ac:spMkLst>
            <pc:docMk/>
            <pc:sldMk cId="3801485938" sldId="269"/>
            <ac:spMk id="3" creationId="{ECF1D764-A891-420F-85E9-CE952314B33B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11" creationId="{80E82CC2-31B4-4592-9C30-6A975D5DEB5B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13" creationId="{198CE383-5E7E-4B66-B52A-B492AE0F10A5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15" creationId="{9D185A96-18D7-4084-8117-F60559EB2EC0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17" creationId="{EA34A425-32DC-4467-9A4A-9176EC369276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19" creationId="{1BF53389-3CCE-4DFA-9F44-1093CA4DBEA2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21" creationId="{3C38C329-05C1-44E0-942C-D7A60A7F2810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25" creationId="{60DFF115-119D-479E-9D15-475C47026639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27" creationId="{27A1367E-049C-45E5-9C32-CC32DCEAEF94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29" creationId="{7E1CAA8C-D8F1-4D3B-87B4-4B17F3E28819}"/>
          </ac:spMkLst>
        </pc:spChg>
        <pc:spChg chg="add">
          <ac:chgData name="Bryan Baird" userId="410a787a79981c01" providerId="LiveId" clId="{4479EF2E-2A26-4E24-9FEE-9E9EA57E1B63}" dt="2018-04-16T21:32:10.394" v="1816" actId="26606"/>
          <ac:spMkLst>
            <pc:docMk/>
            <pc:sldMk cId="3801485938" sldId="269"/>
            <ac:spMk id="31" creationId="{DA98F3A3-687B-4002-93F2-58E8590DC79F}"/>
          </ac:spMkLst>
        </pc:spChg>
        <pc:picChg chg="add">
          <ac:chgData name="Bryan Baird" userId="410a787a79981c01" providerId="LiveId" clId="{4479EF2E-2A26-4E24-9FEE-9E9EA57E1B63}" dt="2018-04-16T21:32:10.394" v="1816" actId="26606"/>
          <ac:picMkLst>
            <pc:docMk/>
            <pc:sldMk cId="3801485938" sldId="269"/>
            <ac:picMk id="7" creationId="{2049A0C8-4DD4-4ABB-A614-2328477652AC}"/>
          </ac:picMkLst>
        </pc:picChg>
        <pc:picChg chg="add">
          <ac:chgData name="Bryan Baird" userId="410a787a79981c01" providerId="LiveId" clId="{4479EF2E-2A26-4E24-9FEE-9E9EA57E1B63}" dt="2018-04-16T21:32:10.394" v="1816" actId="26606"/>
          <ac:picMkLst>
            <pc:docMk/>
            <pc:sldMk cId="3801485938" sldId="269"/>
            <ac:picMk id="9" creationId="{0F6A325A-2919-4123-9174-54EABC5A03AC}"/>
          </ac:picMkLst>
        </pc:picChg>
        <pc:picChg chg="add">
          <ac:chgData name="Bryan Baird" userId="410a787a79981c01" providerId="LiveId" clId="{4479EF2E-2A26-4E24-9FEE-9E9EA57E1B63}" dt="2018-04-16T21:32:10.394" v="1816" actId="26606"/>
          <ac:picMkLst>
            <pc:docMk/>
            <pc:sldMk cId="3801485938" sldId="269"/>
            <ac:picMk id="23" creationId="{A40E99DB-69B1-42D9-9A2E-A196302E0CAC}"/>
          </ac:picMkLst>
        </pc:picChg>
      </pc:sldChg>
      <pc:sldChg chg="modSp add">
        <pc:chgData name="Bryan Baird" userId="410a787a79981c01" providerId="LiveId" clId="{4479EF2E-2A26-4E24-9FEE-9E9EA57E1B63}" dt="2018-04-16T22:02:24.008" v="2158" actId="20577"/>
        <pc:sldMkLst>
          <pc:docMk/>
          <pc:sldMk cId="2643166008" sldId="270"/>
        </pc:sldMkLst>
        <pc:spChg chg="mod">
          <ac:chgData name="Bryan Baird" userId="410a787a79981c01" providerId="LiveId" clId="{4479EF2E-2A26-4E24-9FEE-9E9EA57E1B63}" dt="2018-04-16T22:01:12.056" v="1863" actId="20577"/>
          <ac:spMkLst>
            <pc:docMk/>
            <pc:sldMk cId="2643166008" sldId="270"/>
            <ac:spMk id="2" creationId="{6E331C07-1260-470A-88D2-6E7EDABA10CB}"/>
          </ac:spMkLst>
        </pc:spChg>
        <pc:spChg chg="mod">
          <ac:chgData name="Bryan Baird" userId="410a787a79981c01" providerId="LiveId" clId="{4479EF2E-2A26-4E24-9FEE-9E9EA57E1B63}" dt="2018-04-16T22:02:24.008" v="2158" actId="20577"/>
          <ac:spMkLst>
            <pc:docMk/>
            <pc:sldMk cId="2643166008" sldId="270"/>
            <ac:spMk id="3" creationId="{A30F3144-B657-4560-B0C7-DAD570A16B0B}"/>
          </ac:spMkLst>
        </pc:spChg>
      </pc:sldChg>
      <pc:sldChg chg="addSp delSp modSp add mod setBg">
        <pc:chgData name="Bryan Baird" userId="410a787a79981c01" providerId="LiveId" clId="{4479EF2E-2A26-4E24-9FEE-9E9EA57E1B63}" dt="2018-04-16T22:06:06.684" v="2169" actId="26606"/>
        <pc:sldMkLst>
          <pc:docMk/>
          <pc:sldMk cId="2782809664" sldId="271"/>
        </pc:sldMkLst>
        <pc:spChg chg="mod or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2" creationId="{08FD6ECB-E9CB-4692-9A19-990AC76C892D}"/>
          </ac:spMkLst>
        </pc:spChg>
        <pc:spChg chg="del">
          <ac:chgData name="Bryan Baird" userId="410a787a79981c01" providerId="LiveId" clId="{4479EF2E-2A26-4E24-9FEE-9E9EA57E1B63}" dt="2018-04-16T22:05:44.779" v="2167" actId="931"/>
          <ac:spMkLst>
            <pc:docMk/>
            <pc:sldMk cId="2782809664" sldId="271"/>
            <ac:spMk id="3" creationId="{9A75EB15-7818-4833-BD66-38163CC6AB45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14" creationId="{38CB1921-2103-4962-BC2D-CB488DD956D3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16" creationId="{07309053-D520-473F-B065-0965E5C88A85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18" creationId="{797F2982-9D29-4C8C-B653-C0BCE1B1F38B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20" creationId="{5B325BAC-AB46-48CC-9F6B-79864ABE5CA9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22" creationId="{EAF1CE20-1BF6-42BB-AF36-D72F27ED17FC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24" creationId="{E724BC48-6EBC-4549-B8AB-FC453304809D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30" creationId="{DBC8EA82-3F65-444A-B2B2-37C08EC25B64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32" creationId="{C9A71840-0756-44C0-A822-009E13CB836B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34" creationId="{BC8CAED6-52CE-4182-95CB-7BB41D5958B9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36" creationId="{9B7BA4B2-D0D2-4C19-B029-704374FF8C3C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38" creationId="{80AD06AE-431A-45BD-8341-55497FAE227A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40" creationId="{AA584273-339D-426F-B6DE-E25CF07402C2}"/>
          </ac:spMkLst>
        </pc:spChg>
        <pc:spChg chg="add">
          <ac:chgData name="Bryan Baird" userId="410a787a79981c01" providerId="LiveId" clId="{4479EF2E-2A26-4E24-9FEE-9E9EA57E1B63}" dt="2018-04-16T22:06:06.684" v="2169" actId="26606"/>
          <ac:spMkLst>
            <pc:docMk/>
            <pc:sldMk cId="2782809664" sldId="271"/>
            <ac:spMk id="42" creationId="{C72EF9D9-A52D-42F9-8B3A-294CFD64FD88}"/>
          </ac:spMkLst>
        </pc:spChg>
        <pc:picChg chg="add mod">
          <ac:chgData name="Bryan Baird" userId="410a787a79981c01" providerId="LiveId" clId="{4479EF2E-2A26-4E24-9FEE-9E9EA57E1B63}" dt="2018-04-16T22:06:06.684" v="2169" actId="26606"/>
          <ac:picMkLst>
            <pc:docMk/>
            <pc:sldMk cId="2782809664" sldId="271"/>
            <ac:picMk id="5" creationId="{D4046294-8844-4EA0-AF52-2C0A6E228C84}"/>
          </ac:picMkLst>
        </pc:picChg>
        <pc:picChg chg="add">
          <ac:chgData name="Bryan Baird" userId="410a787a79981c01" providerId="LiveId" clId="{4479EF2E-2A26-4E24-9FEE-9E9EA57E1B63}" dt="2018-04-16T22:06:06.684" v="2169" actId="26606"/>
          <ac:picMkLst>
            <pc:docMk/>
            <pc:sldMk cId="2782809664" sldId="271"/>
            <ac:picMk id="10" creationId="{DE8515BB-59EE-453D-82CE-EE72BF309F50}"/>
          </ac:picMkLst>
        </pc:picChg>
        <pc:picChg chg="add">
          <ac:chgData name="Bryan Baird" userId="410a787a79981c01" providerId="LiveId" clId="{4479EF2E-2A26-4E24-9FEE-9E9EA57E1B63}" dt="2018-04-16T22:06:06.684" v="2169" actId="26606"/>
          <ac:picMkLst>
            <pc:docMk/>
            <pc:sldMk cId="2782809664" sldId="271"/>
            <ac:picMk id="12" creationId="{37F492A7-5C9A-44D0-BA44-213281095578}"/>
          </ac:picMkLst>
        </pc:picChg>
        <pc:picChg chg="add">
          <ac:chgData name="Bryan Baird" userId="410a787a79981c01" providerId="LiveId" clId="{4479EF2E-2A26-4E24-9FEE-9E9EA57E1B63}" dt="2018-04-16T22:06:06.684" v="2169" actId="26606"/>
          <ac:picMkLst>
            <pc:docMk/>
            <pc:sldMk cId="2782809664" sldId="271"/>
            <ac:picMk id="26" creationId="{4FB3C24C-9AC5-435F-A94C-F9E637DC1C45}"/>
          </ac:picMkLst>
        </pc:picChg>
        <pc:picChg chg="add">
          <ac:chgData name="Bryan Baird" userId="410a787a79981c01" providerId="LiveId" clId="{4479EF2E-2A26-4E24-9FEE-9E9EA57E1B63}" dt="2018-04-16T22:06:06.684" v="2169" actId="26606"/>
          <ac:picMkLst>
            <pc:docMk/>
            <pc:sldMk cId="2782809664" sldId="271"/>
            <ac:picMk id="28" creationId="{F8056C0D-1BC4-4996-B97D-B7CFECD3F081}"/>
          </ac:picMkLst>
        </pc:picChg>
      </pc:sldChg>
      <pc:sldChg chg="addSp delSp modSp add mod ord setBg">
        <pc:chgData name="Bryan Baird" userId="410a787a79981c01" providerId="LiveId" clId="{4479EF2E-2A26-4E24-9FEE-9E9EA57E1B63}" dt="2018-04-16T22:27:00.119" v="2212"/>
        <pc:sldMkLst>
          <pc:docMk/>
          <pc:sldMk cId="939289177" sldId="272"/>
        </pc:sldMkLst>
        <pc:spChg chg="mo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2" creationId="{9C32DA83-A22B-42A7-9E2E-3DC4F2DE6AB1}"/>
          </ac:spMkLst>
        </pc:spChg>
        <pc:spChg chg="del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3" creationId="{F3D4693C-30B7-4DE8-BAB1-CC72FDD388B6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12" creationId="{80E82CC2-31B4-4592-9C30-6A975D5DEB5B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14" creationId="{198CE383-5E7E-4B66-B52A-B492AE0F10A5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16" creationId="{9D185A96-18D7-4084-8117-F60559EB2EC0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18" creationId="{EA34A425-32DC-4467-9A4A-9176EC369276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20" creationId="{1BF53389-3CCE-4DFA-9F44-1093CA4DBEA2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22" creationId="{3C38C329-05C1-44E0-942C-D7A60A7F2810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26" creationId="{60DFF115-119D-479E-9D15-475C47026639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28" creationId="{27A1367E-049C-45E5-9C32-CC32DCEAEF94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30" creationId="{7E1CAA8C-D8F1-4D3B-87B4-4B17F3E28819}"/>
          </ac:spMkLst>
        </pc:spChg>
        <pc:spChg chg="add">
          <ac:chgData name="Bryan Baird" userId="410a787a79981c01" providerId="LiveId" clId="{4479EF2E-2A26-4E24-9FEE-9E9EA57E1B63}" dt="2018-04-16T22:26:47.695" v="2206" actId="26606"/>
          <ac:spMkLst>
            <pc:docMk/>
            <pc:sldMk cId="939289177" sldId="272"/>
            <ac:spMk id="32" creationId="{DA98F3A3-687B-4002-93F2-58E8590DC79F}"/>
          </ac:spMkLst>
        </pc:spChg>
        <pc:picChg chg="add mod">
          <ac:chgData name="Bryan Baird" userId="410a787a79981c01" providerId="LiveId" clId="{4479EF2E-2A26-4E24-9FEE-9E9EA57E1B63}" dt="2018-04-16T22:26:55.715" v="2208" actId="27614"/>
          <ac:picMkLst>
            <pc:docMk/>
            <pc:sldMk cId="939289177" sldId="272"/>
            <ac:picMk id="8" creationId="{2049A0C8-4DD4-4ABB-A614-2328477652AC}"/>
          </ac:picMkLst>
        </pc:picChg>
        <pc:picChg chg="add mod">
          <ac:chgData name="Bryan Baird" userId="410a787a79981c01" providerId="LiveId" clId="{4479EF2E-2A26-4E24-9FEE-9E9EA57E1B63}" dt="2018-04-16T22:26:56.069" v="2210" actId="27614"/>
          <ac:picMkLst>
            <pc:docMk/>
            <pc:sldMk cId="939289177" sldId="272"/>
            <ac:picMk id="10" creationId="{0F6A325A-2919-4123-9174-54EABC5A03AC}"/>
          </ac:picMkLst>
        </pc:picChg>
        <pc:picChg chg="add mod">
          <ac:chgData name="Bryan Baird" userId="410a787a79981c01" providerId="LiveId" clId="{4479EF2E-2A26-4E24-9FEE-9E9EA57E1B63}" dt="2018-04-16T22:26:55.892" v="2209" actId="27614"/>
          <ac:picMkLst>
            <pc:docMk/>
            <pc:sldMk cId="939289177" sldId="272"/>
            <ac:picMk id="24" creationId="{A40E99DB-69B1-42D9-9A2E-A196302E0C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chartoff.shinyapps.io/ggShinyApp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studio.com/wp-content/uploads/2015/03/ggplot2-cheatsheet.pdf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kcd.com/688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7778-A9F3-4B66-B34B-F49ACFC7F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Visualization: 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786EB-44F0-48A9-AE4A-31D3E68A5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C030-8E3E-4259-A8B8-D132D410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(</a:t>
            </a:r>
            <a:r>
              <a:rPr lang="en-US" dirty="0" err="1"/>
              <a:t>geoms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EF7-ACD4-431D-B875-1A750E98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en-US" dirty="0"/>
              <a:t>There are many different “</a:t>
            </a:r>
            <a:r>
              <a:rPr lang="en-US" dirty="0" err="1"/>
              <a:t>geoms</a:t>
            </a:r>
            <a:r>
              <a:rPr lang="en-US" dirty="0"/>
              <a:t>” that represent different types of shapes or visual elements actually used to show information.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Some are suitable for plotting only one variable, some for two or more.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 err="1"/>
              <a:t>Geom</a:t>
            </a:r>
            <a:r>
              <a:rPr lang="en-US" dirty="0"/>
              <a:t> examples:</a:t>
            </a:r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i="1" dirty="0" err="1"/>
              <a:t>geom_histogram</a:t>
            </a:r>
            <a:endParaRPr lang="en-US" i="1" dirty="0"/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i="1" dirty="0" err="1"/>
              <a:t>geom_point</a:t>
            </a:r>
            <a:endParaRPr lang="en-US" i="1" dirty="0"/>
          </a:p>
          <a:p>
            <a:pPr marL="6160" indent="0">
              <a:buNone/>
            </a:pPr>
            <a:r>
              <a:rPr lang="en-US" i="1" dirty="0"/>
              <a:t>	</a:t>
            </a:r>
            <a:r>
              <a:rPr lang="en-US" i="1" dirty="0" err="1"/>
              <a:t>geom_boxplot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514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74D2-D612-4768-814F-22513E02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(</a:t>
            </a:r>
            <a:r>
              <a:rPr lang="en-US" dirty="0" err="1"/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281F-C127-4DC1-8959-100BDE20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side note!</a:t>
            </a:r>
          </a:p>
          <a:p>
            <a:pPr lvl="1"/>
            <a:r>
              <a:rPr lang="en-US" dirty="0" err="1"/>
              <a:t>aes</a:t>
            </a:r>
            <a:r>
              <a:rPr lang="en-US" dirty="0"/>
              <a:t> can be passed to either the </a:t>
            </a:r>
            <a:r>
              <a:rPr lang="en-US" dirty="0" err="1"/>
              <a:t>ggplot</a:t>
            </a:r>
            <a:r>
              <a:rPr lang="en-US" dirty="0"/>
              <a:t> itself or to individual </a:t>
            </a:r>
            <a:r>
              <a:rPr lang="en-US" dirty="0" err="1"/>
              <a:t>geoms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 err="1"/>
              <a:t>ggplot</a:t>
            </a:r>
            <a:r>
              <a:rPr lang="en-US" i="1" dirty="0"/>
              <a:t>(data, </a:t>
            </a:r>
            <a:r>
              <a:rPr lang="en-US" i="1" dirty="0" err="1"/>
              <a:t>aes</a:t>
            </a:r>
            <a:r>
              <a:rPr lang="en-US" i="1" dirty="0"/>
              <a:t>(x = year)) + </a:t>
            </a:r>
            <a:r>
              <a:rPr lang="en-US" i="1" dirty="0" err="1"/>
              <a:t>geom_histogram</a:t>
            </a:r>
            <a:r>
              <a:rPr lang="en-US" i="1" dirty="0"/>
              <a:t>()</a:t>
            </a:r>
          </a:p>
          <a:p>
            <a:pPr marL="920560" lvl="2" indent="0">
              <a:buNone/>
            </a:pPr>
            <a:r>
              <a:rPr lang="en-US" dirty="0"/>
              <a:t>		is the same as</a:t>
            </a:r>
          </a:p>
          <a:p>
            <a:pPr marL="920560" lvl="2" indent="0">
              <a:buNone/>
            </a:pPr>
            <a:r>
              <a:rPr lang="en-US" dirty="0"/>
              <a:t>	</a:t>
            </a:r>
            <a:r>
              <a:rPr lang="en-US" i="1" dirty="0" err="1"/>
              <a:t>ggplot</a:t>
            </a:r>
            <a:r>
              <a:rPr lang="en-US" i="1" dirty="0"/>
              <a:t>(data) + </a:t>
            </a:r>
            <a:r>
              <a:rPr lang="en-US" i="1" dirty="0" err="1"/>
              <a:t>geom_histogram</a:t>
            </a:r>
            <a:r>
              <a:rPr lang="en-US" i="1" dirty="0"/>
              <a:t>(</a:t>
            </a:r>
            <a:r>
              <a:rPr lang="en-US" i="1" dirty="0" err="1"/>
              <a:t>aes</a:t>
            </a:r>
            <a:r>
              <a:rPr lang="en-US" i="1" dirty="0"/>
              <a:t>(x = year))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1C07-1260-470A-88D2-6E7EDAB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for multiple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3144-B657-4560-B0C7-DAD570A1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your first two dimensions for aesthetic mapping should be x and y, like a scatterplot, bar plot, or line plot</a:t>
            </a:r>
          </a:p>
          <a:p>
            <a:r>
              <a:rPr lang="en-US" dirty="0"/>
              <a:t>If you have extra information you want to encode after that, such as categories, you can use </a:t>
            </a:r>
            <a:r>
              <a:rPr lang="en-US" dirty="0" err="1"/>
              <a:t>aes</a:t>
            </a:r>
            <a:r>
              <a:rPr lang="en-US" dirty="0"/>
              <a:t> for things like text labels, color, size, or shape</a:t>
            </a:r>
          </a:p>
        </p:txBody>
      </p:sp>
    </p:spTree>
    <p:extLst>
      <p:ext uri="{BB962C8B-B14F-4D97-AF65-F5344CB8AC3E}">
        <p14:creationId xmlns:p14="http://schemas.microsoft.com/office/powerpoint/2010/main" val="26431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24BC48-6EBC-4549-B8AB-FC4533048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B3C24C-9AC5-435F-A94C-F9E637DC1C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056C0D-1BC4-4996-B97D-B7CFECD3F0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BC8EA82-3F65-444A-B2B2-37C08EC25B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71840-0756-44C0-A822-009E13CB836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5511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8CAED6-52CE-4182-95CB-7BB41D595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7BA4B2-D0D2-4C19-B029-704374FF8C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737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4046294-8844-4EA0-AF52-2C0A6E22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20991" y="444707"/>
            <a:ext cx="5108036" cy="5956893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AD06AE-431A-45BD-8341-55497FAE2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584273-339D-426F-B6DE-E25CF07402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2EF9D9-A52D-42F9-8B3A-294CFD64FD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66" y="236475"/>
            <a:ext cx="5255628" cy="637335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D6ECB-E9CB-4692-9A19-990AC76C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39" y="3428998"/>
            <a:ext cx="286322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8280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7507-73EB-407D-8824-E418315CC0D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791307" y="433651"/>
            <a:ext cx="41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29AF1-7D4C-42BA-9428-8B5431D2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560" y="808056"/>
            <a:ext cx="8073951" cy="1077229"/>
          </a:xfrm>
        </p:spPr>
        <p:txBody>
          <a:bodyPr>
            <a:normAutofit/>
          </a:bodyPr>
          <a:lstStyle/>
          <a:p>
            <a:r>
              <a:rPr lang="en-US" sz="480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BF77-C23D-47F8-87DB-0C8714FE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9" y="2105200"/>
            <a:ext cx="7876504" cy="3944743"/>
          </a:xfrm>
        </p:spPr>
        <p:txBody>
          <a:bodyPr>
            <a:normAutofit/>
          </a:bodyPr>
          <a:lstStyle/>
          <a:p>
            <a:r>
              <a:rPr lang="en-US" sz="2800" dirty="0"/>
              <a:t>Titles</a:t>
            </a:r>
          </a:p>
          <a:p>
            <a:r>
              <a:rPr lang="en-US" sz="2800" dirty="0"/>
              <a:t>Axis labels</a:t>
            </a:r>
          </a:p>
          <a:p>
            <a:r>
              <a:rPr lang="en-US" sz="2800" dirty="0"/>
              <a:t>Themes</a:t>
            </a:r>
          </a:p>
          <a:p>
            <a:r>
              <a:rPr lang="en-US" sz="2800" dirty="0"/>
              <a:t>Legends</a:t>
            </a:r>
          </a:p>
          <a:p>
            <a:r>
              <a:rPr lang="en-US" sz="2800" dirty="0"/>
              <a:t>even shapes and text can be added item by item to a </a:t>
            </a:r>
            <a:r>
              <a:rPr lang="en-US" sz="2800" dirty="0" err="1"/>
              <a:t>ggplot</a:t>
            </a:r>
            <a:r>
              <a:rPr lang="en-US" sz="2800" dirty="0"/>
              <a:t> object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14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CC3A56-4485-46D5-A528-D6B8E5CCAD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C0DC-1808-4B41-B137-5D6222E824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F92186-0C8D-49A0-9EB5-16C61E0AAE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97A448-4CE0-40B1-8E84-9655542382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895C9-0096-4F21-A68F-B40B268F8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CAAA6-9EE3-4392-B1EB-1CE40E98DC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ADF312-B52A-4ABA-8419-BB18F5D45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" r="46207" b="1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A5714D7-CC27-404B-B1EE-4EF235980E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06715-2759-48DB-AA92-D52771D18ED7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2F96-34E1-42D8-8B24-51CD35A0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Cool thing: </a:t>
            </a:r>
            <a:r>
              <a:rPr lang="en-US" sz="3100" err="1">
                <a:hlinkClick r:id="rId6"/>
              </a:rPr>
              <a:t>ggplot</a:t>
            </a:r>
            <a:r>
              <a:rPr lang="en-US" sz="3100">
                <a:hlinkClick r:id="rId6"/>
              </a:rPr>
              <a:t> theme builder</a:t>
            </a:r>
            <a:endParaRPr lang="en-US" sz="31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A1C89F-BFB1-4DFF-9202-11D8AB51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944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38C329-05C1-44E0-942C-D7A60A7F28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0E99DB-69B1-42D9-9A2E-A196302E0C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DFF115-119D-479E-9D15-475C470266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A1367E-049C-45E5-9C32-CC32DCEAEF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1CAA8C-D8F1-4D3B-87B4-4B17F3E288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8F3A3-687B-4002-93F2-58E8590DC7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B281-6C5E-4457-9D0C-4A099B31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4" y="487443"/>
            <a:ext cx="8513100" cy="511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dirty="0" err="1">
                <a:hlinkClick r:id="rId5"/>
              </a:rPr>
              <a:t>ggplot</a:t>
            </a:r>
            <a:r>
              <a:rPr lang="en-US" sz="8800" dirty="0">
                <a:hlinkClick r:id="rId5"/>
              </a:rPr>
              <a:t> cheat sheet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0148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49A0C8-4DD4-4ABB-A614-2328477652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6A325A-2919-4123-9174-54EABC5A03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38C329-05C1-44E0-942C-D7A60A7F28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0E99DB-69B1-42D9-9A2E-A196302E0C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DFF115-119D-479E-9D15-475C470266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1367E-049C-45E5-9C32-CC32DCEAEF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CAA8C-D8F1-4D3B-87B4-4B17F3E288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98F3A3-687B-4002-93F2-58E8590DC7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DA83-A22B-42A7-9E2E-3DC4F2DE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4" y="487443"/>
            <a:ext cx="8513100" cy="511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dirty="0"/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9392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CC4AF46-A1F3-4DF9-8F71-44A6B10E42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E798FC9-A14A-487D-88A2-A57F0029DC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5065053-9EF0-4668-9CF6-DD9A49BE24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7410167-A5D0-4B9C-A90D-300AF6533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D562E6-7504-4611-99DB-877C816FBA8B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CD8DEDF-3AC4-4735-B9FF-7BE084C2B5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106AA5C-5136-4C1B-8030-6FE6F0F559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ullfact.org/sites/fullfact.org/files/graph_bad_7_0.PNG">
            <a:extLst>
              <a:ext uri="{FF2B5EF4-FFF2-40B4-BE49-F238E27FC236}">
                <a16:creationId xmlns:a16="http://schemas.microsoft.com/office/drawing/2014/main" id="{31848ECA-AC75-42B4-8C10-594713E98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747" y="959457"/>
            <a:ext cx="5297322" cy="493975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4A2D297-946C-413D-8762-81BB0BB726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4EAF-2CF8-4F28-9269-9ECA7459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First up: recognizing bad graphs</a:t>
            </a:r>
          </a:p>
        </p:txBody>
      </p:sp>
    </p:spTree>
    <p:extLst>
      <p:ext uri="{BB962C8B-B14F-4D97-AF65-F5344CB8AC3E}">
        <p14:creationId xmlns:p14="http://schemas.microsoft.com/office/powerpoint/2010/main" val="34754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5EE7-D804-4D42-BC07-77FFB51A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 really can go wrong a lot</a:t>
            </a:r>
          </a:p>
        </p:txBody>
      </p:sp>
      <p:pic>
        <p:nvPicPr>
          <p:cNvPr id="2050" name="Picture 2" descr="Image result for pie charts should add up to 100">
            <a:extLst>
              <a:ext uri="{FF2B5EF4-FFF2-40B4-BE49-F238E27FC236}">
                <a16:creationId xmlns:a16="http://schemas.microsoft.com/office/drawing/2014/main" id="{01266108-56E7-45E2-A77F-AD73A3402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6758"/>
            <a:ext cx="8342826" cy="47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A156FDA-BF11-4971-B18E-8C5B939FDF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F3B273D-A774-45E3-B236-ECA52792E8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7B04CCE-AFD6-469A-8DAE-9C4B073F04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01FF76-B3A2-4BA6-88A2-C44C72B53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FA679C-19AE-41DA-AC39-FBAB44B490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3F0841-3A4E-4B87-B725-71B7489F10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F17D38-D32B-4B58-8017-A8BDCF6D32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2" descr="Image result for bad graphs">
            <a:extLst>
              <a:ext uri="{FF2B5EF4-FFF2-40B4-BE49-F238E27FC236}">
                <a16:creationId xmlns:a16="http://schemas.microsoft.com/office/drawing/2014/main" id="{C262FE13-6B6E-42BA-A4C1-7E6AEB4C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053" y="1846546"/>
            <a:ext cx="5303975" cy="316436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32A6DB3-787A-4D6E-81DE-A4E7BA6C3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6108BB-94AF-4C56-B1CD-B770F6FE4B79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DD0B4B-64C1-4C9A-B315-87C0AA878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EC770D-3B55-4BAF-9E15-0E677E2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????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64C4A995-B199-4EC6-938F-50DC207C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582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8515BB-59EE-453D-82CE-EE72BF309F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492A7-5C9A-44D0-BA44-2132810955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8CB1921-2103-4962-BC2D-CB488DD956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309053-D520-473F-B065-0965E5C88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7F2982-9D29-4C8C-B653-C0BCE1B1F3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325BAC-AB46-48CC-9F6B-79864ABE5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F1CE20-1BF6-42BB-AF36-D72F27ED17F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35EB685-C9A8-440D-93F8-BAF551B670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5E4A20-7CF6-49CE-AEA2-59F15E3296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E0D102-DC2D-414F-AB27-A928AE95FC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0F37AF49-DE9E-4FDB-ABAC-260C3269B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1A5C6F-5BF9-4E8E-8D26-452E56412D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D41440D-7086-4FCE-9626-73F57C216F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D2A468-9A0C-4849-81A6-4A2D6A2B6D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elf-Description">
            <a:extLst>
              <a:ext uri="{FF2B5EF4-FFF2-40B4-BE49-F238E27FC236}">
                <a16:creationId xmlns:a16="http://schemas.microsoft.com/office/drawing/2014/main" id="{144D8256-4EAA-45C9-9BC5-23A2FA5B6B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0" y="1271042"/>
            <a:ext cx="8460166" cy="205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A0A4409-F809-4830-90D5-5345D17A30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98C6C-1621-4843-9CED-2BBB7AB03E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41D6FA-5AD7-4C79-8CB1-71C459F58D6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DD3E6-5C65-48BE-8A06-E7595D6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hlinkClick r:id="rId6"/>
              </a:rPr>
              <a:t>Relevant </a:t>
            </a:r>
            <a:r>
              <a:rPr lang="en-US" sz="4800" dirty="0" err="1">
                <a:hlinkClick r:id="rId6"/>
              </a:rPr>
              <a:t>xkcd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76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C12349-62E6-4BD7-9794-8785CD02DF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2C9459-3C4B-453D-B2C2-AD0679BF0D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B48376-A646-4B75-9776-453930C41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806DFD-E192-42CC-B190-3C4C95B8FF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C7507-73EB-407D-8824-E418315CC0D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791307" y="433651"/>
            <a:ext cx="41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31B414-DF21-4975-B6D8-8556C599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560" y="808056"/>
            <a:ext cx="8073951" cy="1077229"/>
          </a:xfrm>
        </p:spPr>
        <p:txBody>
          <a:bodyPr>
            <a:normAutofit/>
          </a:bodyPr>
          <a:lstStyle/>
          <a:p>
            <a:r>
              <a:rPr lang="en-US" sz="4800"/>
              <a:t>A few key points on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C0A786-ED90-4658-8104-EBE5001B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9" y="2105200"/>
            <a:ext cx="7876504" cy="3944743"/>
          </a:xfrm>
        </p:spPr>
        <p:txBody>
          <a:bodyPr>
            <a:normAutofit/>
          </a:bodyPr>
          <a:lstStyle/>
          <a:p>
            <a:r>
              <a:rPr lang="en-US" sz="2800" dirty="0"/>
              <a:t>Know what point you want to tell, and strip away everything else</a:t>
            </a:r>
          </a:p>
          <a:p>
            <a:r>
              <a:rPr lang="en-US" sz="2800" dirty="0"/>
              <a:t>Be careful about associations or assumptions the audience might have</a:t>
            </a:r>
          </a:p>
          <a:p>
            <a:r>
              <a:rPr lang="en-US" sz="2800" dirty="0"/>
              <a:t>A little bit of context goes a very long way </a:t>
            </a:r>
          </a:p>
        </p:txBody>
      </p:sp>
    </p:spTree>
    <p:extLst>
      <p:ext uri="{BB962C8B-B14F-4D97-AF65-F5344CB8AC3E}">
        <p14:creationId xmlns:p14="http://schemas.microsoft.com/office/powerpoint/2010/main" val="425219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C058-61DD-4210-B6CB-9B6A546C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for different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0DAC-B7D2-4D3E-B446-E3D46CB6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3BA7-7334-4563-835B-12128B7AD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your own consumption</a:t>
            </a:r>
          </a:p>
          <a:p>
            <a:r>
              <a:rPr lang="en-US" dirty="0"/>
              <a:t>Rough, quick, variable inspection</a:t>
            </a:r>
          </a:p>
          <a:p>
            <a:r>
              <a:rPr lang="en-US" dirty="0"/>
              <a:t>Scatterplots and histograms</a:t>
            </a:r>
          </a:p>
          <a:p>
            <a:r>
              <a:rPr lang="en-US" dirty="0"/>
              <a:t>Base R functions usually work fine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2F19-3CE3-4AC9-AB7E-05D21FF1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35993-2115-498B-8254-E0F2E6BB62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outside people who may not understand your data</a:t>
            </a:r>
          </a:p>
          <a:p>
            <a:r>
              <a:rPr lang="en-US" dirty="0"/>
              <a:t>Should tell one specific story or emphasize a single point</a:t>
            </a:r>
          </a:p>
          <a:p>
            <a:r>
              <a:rPr lang="en-US" dirty="0"/>
              <a:t>Simple is </a:t>
            </a:r>
            <a:r>
              <a:rPr lang="en-US" b="1" dirty="0"/>
              <a:t>not </a:t>
            </a:r>
            <a:r>
              <a:rPr lang="en-US" dirty="0"/>
              <a:t>a bad thing</a:t>
            </a:r>
          </a:p>
          <a:p>
            <a:r>
              <a:rPr lang="en-US" dirty="0" err="1"/>
              <a:t>ggplot</a:t>
            </a:r>
            <a:r>
              <a:rPr lang="en-US" dirty="0"/>
              <a:t>: for more than line plots and pie charts!</a:t>
            </a:r>
          </a:p>
        </p:txBody>
      </p:sp>
    </p:spTree>
    <p:extLst>
      <p:ext uri="{BB962C8B-B14F-4D97-AF65-F5344CB8AC3E}">
        <p14:creationId xmlns:p14="http://schemas.microsoft.com/office/powerpoint/2010/main" val="27350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166904-498C-48BA-AE11-8192C73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ggplot</a:t>
            </a:r>
            <a:r>
              <a:rPr lang="en-US" dirty="0"/>
              <a:t>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5861A-076C-4A8E-8074-51A6F3B4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160" indent="0">
              <a:buNone/>
            </a:pPr>
            <a:r>
              <a:rPr lang="en-US" sz="4400" b="1" dirty="0" err="1"/>
              <a:t>ggplot</a:t>
            </a:r>
            <a:endParaRPr lang="en-US" sz="4400" b="1" dirty="0"/>
          </a:p>
          <a:p>
            <a:pPr marL="6160" indent="0">
              <a:buNone/>
            </a:pPr>
            <a:r>
              <a:rPr lang="en-US" sz="4400" b="1" dirty="0"/>
              <a:t>+ Data (as a </a:t>
            </a:r>
            <a:r>
              <a:rPr lang="en-US" sz="4400" b="1" dirty="0" err="1"/>
              <a:t>DataFrame</a:t>
            </a:r>
            <a:r>
              <a:rPr lang="en-US" sz="4400" b="1" dirty="0"/>
              <a:t>) </a:t>
            </a:r>
          </a:p>
          <a:p>
            <a:pPr marL="6160" indent="0">
              <a:buNone/>
            </a:pPr>
            <a:r>
              <a:rPr lang="en-US" sz="4400" b="1" dirty="0"/>
              <a:t>+ Aesthetic Mapping </a:t>
            </a:r>
          </a:p>
          <a:p>
            <a:pPr marL="6160" indent="0">
              <a:buNone/>
            </a:pPr>
            <a:r>
              <a:rPr lang="en-US" sz="4400" b="1" dirty="0"/>
              <a:t>+ Geometry</a:t>
            </a:r>
          </a:p>
          <a:p>
            <a:pPr marL="6160" indent="0">
              <a:buNone/>
            </a:pPr>
            <a:r>
              <a:rPr lang="en-US" sz="4400" b="1" dirty="0"/>
              <a:t>+ Options</a:t>
            </a:r>
          </a:p>
        </p:txBody>
      </p:sp>
    </p:spTree>
    <p:extLst>
      <p:ext uri="{BB962C8B-B14F-4D97-AF65-F5344CB8AC3E}">
        <p14:creationId xmlns:p14="http://schemas.microsoft.com/office/powerpoint/2010/main" val="21600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93-484B-4142-ADD3-17959C3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(</a:t>
            </a:r>
            <a:r>
              <a:rPr lang="en-US" dirty="0" err="1"/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2538-5AB2-4CBA-8288-8233AF3C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60" indent="0">
              <a:buNone/>
            </a:pPr>
            <a:r>
              <a:rPr lang="en-US" dirty="0"/>
              <a:t>Function </a:t>
            </a:r>
            <a:r>
              <a:rPr lang="en-US" i="1" dirty="0" err="1"/>
              <a:t>aes</a:t>
            </a:r>
            <a:r>
              <a:rPr lang="en-US" dirty="0"/>
              <a:t> should include arguments for the specific variables you want to plot, or generally for the information you’re trying to visually encode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Examples:</a:t>
            </a:r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i="1" dirty="0" err="1"/>
              <a:t>aes</a:t>
            </a:r>
            <a:r>
              <a:rPr lang="en-US" i="1" dirty="0"/>
              <a:t>(x = year, y = GDP)</a:t>
            </a:r>
          </a:p>
          <a:p>
            <a:pPr marL="6160" indent="0">
              <a:buNone/>
            </a:pPr>
            <a:r>
              <a:rPr lang="en-US" i="1" dirty="0"/>
              <a:t>	</a:t>
            </a:r>
            <a:r>
              <a:rPr lang="en-US" i="1" dirty="0" err="1"/>
              <a:t>aes</a:t>
            </a:r>
            <a:r>
              <a:rPr lang="en-US" i="1" dirty="0"/>
              <a:t>(x = count)</a:t>
            </a:r>
          </a:p>
          <a:p>
            <a:pPr marL="6160" indent="0">
              <a:buNone/>
            </a:pPr>
            <a:r>
              <a:rPr lang="en-US" i="1" dirty="0"/>
              <a:t>	</a:t>
            </a:r>
            <a:r>
              <a:rPr lang="en-US" i="1" dirty="0" err="1"/>
              <a:t>aes</a:t>
            </a:r>
            <a:r>
              <a:rPr lang="en-US" i="1" dirty="0"/>
              <a:t>(x = weight, y = mpg)</a:t>
            </a:r>
          </a:p>
        </p:txBody>
      </p:sp>
    </p:spTree>
    <p:extLst>
      <p:ext uri="{BB962C8B-B14F-4D97-AF65-F5344CB8AC3E}">
        <p14:creationId xmlns:p14="http://schemas.microsoft.com/office/powerpoint/2010/main" val="254415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1648</TotalTime>
  <Words>356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Data Visualization: ggplot2</vt:lpstr>
      <vt:lpstr>First up: recognizing bad graphs</vt:lpstr>
      <vt:lpstr>Pie charts really can go wrong a lot</vt:lpstr>
      <vt:lpstr>????</vt:lpstr>
      <vt:lpstr>Relevant xkcd</vt:lpstr>
      <vt:lpstr>A few key points on design</vt:lpstr>
      <vt:lpstr>Visualizing for different scenarios</vt:lpstr>
      <vt:lpstr>The ggplot structure</vt:lpstr>
      <vt:lpstr>Aesthetics (aes)</vt:lpstr>
      <vt:lpstr>Geometry (geoms)</vt:lpstr>
      <vt:lpstr>Aesthetics (aes)</vt:lpstr>
      <vt:lpstr>Aesthetics for multiple dimensions</vt:lpstr>
      <vt:lpstr>Example</vt:lpstr>
      <vt:lpstr>Options</vt:lpstr>
      <vt:lpstr>Cool thing: ggplot theme builder</vt:lpstr>
      <vt:lpstr>ggplot cheat sheet</vt:lpstr>
      <vt:lpstr>Coding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ggplot2</dc:title>
  <dc:creator>Bryan Baird</dc:creator>
  <cp:lastModifiedBy>Bryan Baird</cp:lastModifiedBy>
  <cp:revision>1</cp:revision>
  <dcterms:created xsi:type="dcterms:W3CDTF">2018-04-15T18:58:53Z</dcterms:created>
  <dcterms:modified xsi:type="dcterms:W3CDTF">2018-04-16T22:27:11Z</dcterms:modified>
</cp:coreProperties>
</file>