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1" r:id="rId4"/>
    <p:sldId id="257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MULTIDISCIPLINARE </a:t>
            </a:r>
          </a:p>
        </p:txBody>
      </p:sp>
    </p:spTree>
    <p:extLst>
      <p:ext uri="{BB962C8B-B14F-4D97-AF65-F5344CB8AC3E}">
        <p14:creationId xmlns:p14="http://schemas.microsoft.com/office/powerpoint/2010/main" val="246622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7C3813-9657-49C2-99AC-C44A93C39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248" y="417649"/>
            <a:ext cx="9971921" cy="59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43C3-D9BA-44EC-854E-D8A4EDD8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72" y="246789"/>
            <a:ext cx="11342298" cy="832953"/>
          </a:xfrm>
        </p:spPr>
        <p:txBody>
          <a:bodyPr/>
          <a:lstStyle/>
          <a:p>
            <a:pPr algn="ctr"/>
            <a:r>
              <a:rPr lang="en-US" dirty="0"/>
              <a:t>Come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suddiviso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lavori</a:t>
            </a:r>
            <a:r>
              <a:rPr lang="en-US" dirty="0"/>
              <a:t>?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33A836-6AE5-472D-BF31-B371E762F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76" y="1346298"/>
            <a:ext cx="11456426" cy="51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0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4" name="Picture 3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55" name="Rectangle 33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35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CCAE4-A733-431A-BBE0-49A518CB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2339992"/>
            <a:ext cx="11353209" cy="2151629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6600" dirty="0"/>
              <a:t>Cosa </a:t>
            </a:r>
            <a:r>
              <a:rPr lang="en-US" sz="6600" dirty="0" err="1"/>
              <a:t>abbiamo</a:t>
            </a:r>
            <a:r>
              <a:rPr lang="en-US" sz="6600" dirty="0"/>
              <a:t> </a:t>
            </a:r>
            <a:r>
              <a:rPr lang="en-US" sz="6600" dirty="0" err="1"/>
              <a:t>utilizzato</a:t>
            </a:r>
            <a:r>
              <a:rPr lang="en-US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4744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37A00F-0B2F-4A06-97C1-05F7FFF19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40" y="220679"/>
            <a:ext cx="11204636" cy="6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1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40B51E-86B6-413B-9DA1-A25806AD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9" y="597745"/>
            <a:ext cx="11933360" cy="578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9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934F3D6-FCBB-4644-A6AF-7E816EB2A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43" y="196108"/>
            <a:ext cx="11411959" cy="622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07836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TC104033937[[fn=Scia di vapore]]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Scia di vapore</vt:lpstr>
      <vt:lpstr>Progetto MULTIDISCIPLINARE </vt:lpstr>
      <vt:lpstr>PowerPoint Presentation</vt:lpstr>
      <vt:lpstr>Come abbiamo suddiviso i lavori?</vt:lpstr>
      <vt:lpstr>Cosa abbiamo utilizzato?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Petr Barborik</dc:creator>
  <cp:lastModifiedBy>Petr Barborik</cp:lastModifiedBy>
  <cp:revision>357</cp:revision>
  <dcterms:created xsi:type="dcterms:W3CDTF">2013-08-01T12:31:02Z</dcterms:created>
  <dcterms:modified xsi:type="dcterms:W3CDTF">2019-05-31T07:09:52Z</dcterms:modified>
</cp:coreProperties>
</file>