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26" autoAdjust="0"/>
  </p:normalViewPr>
  <p:slideViewPr>
    <p:cSldViewPr snapToGrid="0">
      <p:cViewPr>
        <p:scale>
          <a:sx n="66" d="100"/>
          <a:sy n="66" d="100"/>
        </p:scale>
        <p:origin x="1330" y="35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30BF-466A-A6D1-5AF8-291E24A9B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76D3B-5729-2371-C01D-1B54B4D7A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AF26-C3E6-6F6D-6BF2-7300856D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5A5F-4884-EB37-3D06-92AD7B99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AB89-F98A-D101-932E-980B2B2F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3587-DFE8-2A5B-EE2F-6EFFE094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BA156-7AAB-5F2D-61AE-3DF7F37C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245E5-9E86-798F-1D6E-1DDCCBE2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19DF-7253-2669-E58B-B797185B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2294-F271-08CB-5878-D386FB84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85D41-B553-9088-CC5E-A8DBA51E1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A1BE0-0CCF-4888-C15C-915B1469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E2D4-A0A5-86F0-95DD-DBBF4EDF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C1A3-7FF7-4503-E5E2-D82899C7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D429-EF3F-FDD2-783A-1EDCA13C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0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DA74-7064-4867-84C9-52822F40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4E98-9FBB-1C4D-AD25-4BA43756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00A46-3BC5-A02D-D4AE-E66EF87A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6C57-83FC-6157-EFCA-541AC66B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53B3-62A0-5560-621F-107894E8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0A3D-8442-5EA2-F550-3B0E7741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90FA-BE1E-3B49-BAF9-D3C1C7CC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52EE-A569-AF8D-C2D4-A5B62B5B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2C2D-4379-8DC8-3CE9-B20C4C72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49BF-C232-5904-187F-1440DBB3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72B7-EC16-2AEE-0626-7F148893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EF74-E4FC-36FC-967E-1EDC9A43B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5D329-59A2-08C7-94A3-45E388EE8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4E23B-56DB-6A26-7715-04ECAD94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656D0-B2AC-6683-32FF-732AF79C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982C-4436-4FF3-17AC-99AA1785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59B4-A1D2-A858-B1B9-EFE0D44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01FB9-AB14-E76C-BDC0-86686751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871BC-DADC-EDFB-3D32-80945478C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0F6B4-DF04-6C99-E646-D7D2C3A65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E1EDB-F924-76DF-AB29-F48AFBA20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0E64A-B68F-D740-D4D1-05173A55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D2C59-6874-5B79-F154-5F188B06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50BC0-4F09-AA57-9EE1-C3F0927B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895E-FD92-0A5D-B104-5260A329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D9E9B-ADFF-0D15-915E-7A0AABA5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0F2B2-BC0A-C238-DA63-D3E216B7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0DACA-41E0-EAF3-826E-DDFAD491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E0F67-4970-61B5-E568-BD331022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B0825-9892-D968-1096-83C45154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D59AF-7C93-273F-6ADF-94C9D21D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B215-F048-E462-29E4-35A88E2B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F389-9D75-E08E-AA06-3D597507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DEAB3-4BD3-7ABD-7A94-703F41157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4756-3470-3B12-21B7-8A37A567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18624-2691-1B77-232E-90639AED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15B2A-EF3D-D76B-3FF5-04B8966F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BB90-6A02-D7A4-17E4-798B1E16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ADE03-91F5-071C-E31A-3AEE005E0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355E0-47A0-9453-59B1-48E4B53A5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6A479-A62C-3725-5810-4A17102D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2A63-667D-0DFF-4C6A-DB9C9DAA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2A3F2-B14F-E0B7-ACF1-76FB4B6A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93686-D16B-C7F2-44E2-DE0A9FD8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A633A-613B-AD38-2482-03EF666B3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4762-EBC5-EF4B-9602-498502550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16E90-3904-474E-86F3-7294F8BD2F5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85D3-424C-BB82-68FB-0E5FFEB3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DAE9-C9B4-2EBE-12FA-613C33C7E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CF3E1-D5EE-4CB0-A68C-E46CF326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C9F1-C0CB-DC67-F4B3-4DA8EEFCC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85EB96-B921-FDAB-95A3-AF772080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812355" y="1813556"/>
            <a:ext cx="4618732" cy="2299072"/>
          </a:xfrm>
          <a:prstGeom prst="rect">
            <a:avLst/>
          </a:prstGeom>
        </p:spPr>
      </p:pic>
      <p:pic>
        <p:nvPicPr>
          <p:cNvPr id="7" name="Picture 6" descr="A small grey metal device with orange wires&#10;&#10;Description automatically generated">
            <a:extLst>
              <a:ext uri="{FF2B5EF4-FFF2-40B4-BE49-F238E27FC236}">
                <a16:creationId xmlns:a16="http://schemas.microsoft.com/office/drawing/2014/main" id="{7D74087F-991B-497F-5FCF-F2B2F1A33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4782">
            <a:off x="-220785" y="304001"/>
            <a:ext cx="4141932" cy="2733675"/>
          </a:xfrm>
          <a:prstGeom prst="rect">
            <a:avLst/>
          </a:prstGeom>
        </p:spPr>
      </p:pic>
      <p:pic>
        <p:nvPicPr>
          <p:cNvPr id="11" name="Picture 10" descr="A black and orange wire with purple label&#10;&#10;Description automatically generated">
            <a:extLst>
              <a:ext uri="{FF2B5EF4-FFF2-40B4-BE49-F238E27FC236}">
                <a16:creationId xmlns:a16="http://schemas.microsoft.com/office/drawing/2014/main" id="{19352F04-915A-8897-10C1-68ECB804E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7482" y="217447"/>
            <a:ext cx="3457575" cy="2733675"/>
          </a:xfrm>
          <a:prstGeom prst="rect">
            <a:avLst/>
          </a:prstGeom>
        </p:spPr>
      </p:pic>
      <p:pic>
        <p:nvPicPr>
          <p:cNvPr id="12" name="Picture 11" descr="A black and orange wire with purple label&#10;&#10;Description automatically generated">
            <a:extLst>
              <a:ext uri="{FF2B5EF4-FFF2-40B4-BE49-F238E27FC236}">
                <a16:creationId xmlns:a16="http://schemas.microsoft.com/office/drawing/2014/main" id="{28293E81-E1D0-063D-11F8-D092A1384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5739" y="217446"/>
            <a:ext cx="3457575" cy="2733675"/>
          </a:xfrm>
          <a:prstGeom prst="rect">
            <a:avLst/>
          </a:prstGeom>
        </p:spPr>
      </p:pic>
      <p:pic>
        <p:nvPicPr>
          <p:cNvPr id="14" name="Picture 13" descr="A black rectangular object with red and black wires&#10;&#10;Description automatically generated">
            <a:extLst>
              <a:ext uri="{FF2B5EF4-FFF2-40B4-BE49-F238E27FC236}">
                <a16:creationId xmlns:a16="http://schemas.microsoft.com/office/drawing/2014/main" id="{6C008E8F-B668-BE4B-86FF-24E7A51A6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0032">
            <a:off x="1733152" y="4070208"/>
            <a:ext cx="2974811" cy="2854896"/>
          </a:xfrm>
          <a:prstGeom prst="rect">
            <a:avLst/>
          </a:prstGeom>
        </p:spPr>
      </p:pic>
      <p:pic>
        <p:nvPicPr>
          <p:cNvPr id="18" name="Picture 17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7E94FECD-83F0-276D-3BB4-8D44744C4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26" y="575139"/>
            <a:ext cx="3177278" cy="166899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32E6D0-71E9-B174-47CD-403408C3BF2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044526" y="3313071"/>
            <a:ext cx="0" cy="1213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32D5E0-E865-6552-A9BC-8AF9BAC68BD4}"/>
              </a:ext>
            </a:extLst>
          </p:cNvPr>
          <p:cNvCxnSpPr>
            <a:cxnSpLocks/>
          </p:cNvCxnSpPr>
          <p:nvPr/>
        </p:nvCxnSpPr>
        <p:spPr>
          <a:xfrm>
            <a:off x="3636269" y="3313071"/>
            <a:ext cx="0" cy="1024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78BACB-31F1-9D89-83A9-7A1907E86A14}"/>
              </a:ext>
            </a:extLst>
          </p:cNvPr>
          <p:cNvCxnSpPr>
            <a:cxnSpLocks/>
          </p:cNvCxnSpPr>
          <p:nvPr/>
        </p:nvCxnSpPr>
        <p:spPr>
          <a:xfrm>
            <a:off x="2269432" y="3040745"/>
            <a:ext cx="0" cy="1122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FA556-FEAA-52AA-154F-09CE773FB5E1}"/>
              </a:ext>
            </a:extLst>
          </p:cNvPr>
          <p:cNvCxnSpPr>
            <a:cxnSpLocks/>
          </p:cNvCxnSpPr>
          <p:nvPr/>
        </p:nvCxnSpPr>
        <p:spPr>
          <a:xfrm flipH="1">
            <a:off x="5358385" y="4452479"/>
            <a:ext cx="3759479" cy="12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E4839E-4867-2C10-7F8B-AC23E1AD726A}"/>
              </a:ext>
            </a:extLst>
          </p:cNvPr>
          <p:cNvCxnSpPr>
            <a:cxnSpLocks/>
          </p:cNvCxnSpPr>
          <p:nvPr/>
        </p:nvCxnSpPr>
        <p:spPr>
          <a:xfrm>
            <a:off x="2269432" y="4319081"/>
            <a:ext cx="5070152" cy="1264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08292F-219C-41B6-5E42-63C602C8EA17}"/>
              </a:ext>
            </a:extLst>
          </p:cNvPr>
          <p:cNvCxnSpPr>
            <a:cxnSpLocks/>
          </p:cNvCxnSpPr>
          <p:nvPr/>
        </p:nvCxnSpPr>
        <p:spPr>
          <a:xfrm flipH="1">
            <a:off x="5151120" y="4648200"/>
            <a:ext cx="39075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A1C070-F5C7-F2BE-D32B-CCED37525FBE}"/>
              </a:ext>
            </a:extLst>
          </p:cNvPr>
          <p:cNvCxnSpPr>
            <a:cxnSpLocks/>
          </p:cNvCxnSpPr>
          <p:nvPr/>
        </p:nvCxnSpPr>
        <p:spPr>
          <a:xfrm flipH="1" flipV="1">
            <a:off x="1910080" y="4378450"/>
            <a:ext cx="3256280" cy="269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864C3-443A-B4C7-590A-B921EAB74242}"/>
              </a:ext>
            </a:extLst>
          </p:cNvPr>
          <p:cNvCxnSpPr>
            <a:cxnSpLocks/>
          </p:cNvCxnSpPr>
          <p:nvPr/>
        </p:nvCxnSpPr>
        <p:spPr>
          <a:xfrm>
            <a:off x="5105400" y="3313070"/>
            <a:ext cx="0" cy="1335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6F2C88-39BA-EB63-91BF-15408210646F}"/>
              </a:ext>
            </a:extLst>
          </p:cNvPr>
          <p:cNvCxnSpPr>
            <a:cxnSpLocks/>
          </p:cNvCxnSpPr>
          <p:nvPr/>
        </p:nvCxnSpPr>
        <p:spPr>
          <a:xfrm flipH="1" flipV="1">
            <a:off x="2407920" y="4019897"/>
            <a:ext cx="3553362" cy="4371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0A44C1-C08A-D779-3B45-BCDD04D4FFD3}"/>
              </a:ext>
            </a:extLst>
          </p:cNvPr>
          <p:cNvCxnSpPr>
            <a:cxnSpLocks/>
          </p:cNvCxnSpPr>
          <p:nvPr/>
        </p:nvCxnSpPr>
        <p:spPr>
          <a:xfrm flipH="1" flipV="1">
            <a:off x="2392478" y="3074852"/>
            <a:ext cx="26296" cy="9566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4B62D4-E6C6-8FB0-47FF-C16475A34A2F}"/>
              </a:ext>
            </a:extLst>
          </p:cNvPr>
          <p:cNvCxnSpPr>
            <a:cxnSpLocks/>
          </p:cNvCxnSpPr>
          <p:nvPr/>
        </p:nvCxnSpPr>
        <p:spPr>
          <a:xfrm flipH="1" flipV="1">
            <a:off x="3797500" y="3746200"/>
            <a:ext cx="2226855" cy="5468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D1D8AC-362C-3468-E4D1-398EC66BC9EB}"/>
              </a:ext>
            </a:extLst>
          </p:cNvPr>
          <p:cNvCxnSpPr>
            <a:cxnSpLocks/>
          </p:cNvCxnSpPr>
          <p:nvPr/>
        </p:nvCxnSpPr>
        <p:spPr>
          <a:xfrm flipH="1" flipV="1">
            <a:off x="3790184" y="3307224"/>
            <a:ext cx="9243" cy="4389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E31A91-B548-A472-F7D3-A1915A581FFC}"/>
              </a:ext>
            </a:extLst>
          </p:cNvPr>
          <p:cNvCxnSpPr>
            <a:cxnSpLocks/>
          </p:cNvCxnSpPr>
          <p:nvPr/>
        </p:nvCxnSpPr>
        <p:spPr>
          <a:xfrm flipH="1" flipV="1">
            <a:off x="5294622" y="3898022"/>
            <a:ext cx="654771" cy="1643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67F1D4-DD29-7DDB-2A74-96EB7B75D349}"/>
              </a:ext>
            </a:extLst>
          </p:cNvPr>
          <p:cNvCxnSpPr>
            <a:cxnSpLocks/>
          </p:cNvCxnSpPr>
          <p:nvPr/>
        </p:nvCxnSpPr>
        <p:spPr>
          <a:xfrm flipH="1" flipV="1">
            <a:off x="5193804" y="3295608"/>
            <a:ext cx="100818" cy="6024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C74114-28F3-D1CA-6DD3-1808051079B0}"/>
              </a:ext>
            </a:extLst>
          </p:cNvPr>
          <p:cNvCxnSpPr>
            <a:cxnSpLocks/>
          </p:cNvCxnSpPr>
          <p:nvPr/>
        </p:nvCxnSpPr>
        <p:spPr>
          <a:xfrm flipV="1">
            <a:off x="6833616" y="324091"/>
            <a:ext cx="0" cy="1631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A62724-A74F-8FB8-9F30-0600FD6CBCBF}"/>
              </a:ext>
            </a:extLst>
          </p:cNvPr>
          <p:cNvCxnSpPr>
            <a:cxnSpLocks/>
          </p:cNvCxnSpPr>
          <p:nvPr/>
        </p:nvCxnSpPr>
        <p:spPr>
          <a:xfrm>
            <a:off x="7339584" y="1941775"/>
            <a:ext cx="0" cy="2571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AFA54E-9E63-27C7-7399-97C97F9876CC}"/>
              </a:ext>
            </a:extLst>
          </p:cNvPr>
          <p:cNvCxnSpPr/>
          <p:nvPr/>
        </p:nvCxnSpPr>
        <p:spPr>
          <a:xfrm>
            <a:off x="7010400" y="1941775"/>
            <a:ext cx="0" cy="19302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81F391-6088-D721-8EFC-691FCF3152D1}"/>
              </a:ext>
            </a:extLst>
          </p:cNvPr>
          <p:cNvCxnSpPr>
            <a:cxnSpLocks/>
          </p:cNvCxnSpPr>
          <p:nvPr/>
        </p:nvCxnSpPr>
        <p:spPr>
          <a:xfrm flipH="1">
            <a:off x="5949393" y="4224371"/>
            <a:ext cx="3168471" cy="23076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496620-43AE-E898-5BCD-DEA78E163D59}"/>
              </a:ext>
            </a:extLst>
          </p:cNvPr>
          <p:cNvCxnSpPr>
            <a:cxnSpLocks/>
          </p:cNvCxnSpPr>
          <p:nvPr/>
        </p:nvCxnSpPr>
        <p:spPr>
          <a:xfrm flipH="1">
            <a:off x="6022155" y="4034096"/>
            <a:ext cx="3085269" cy="2589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C43986-04C1-81EB-D391-54FDFFDF0D8B}"/>
              </a:ext>
            </a:extLst>
          </p:cNvPr>
          <p:cNvCxnSpPr>
            <a:cxnSpLocks/>
          </p:cNvCxnSpPr>
          <p:nvPr/>
        </p:nvCxnSpPr>
        <p:spPr>
          <a:xfrm flipH="1">
            <a:off x="5937611" y="3790278"/>
            <a:ext cx="3089028" cy="2704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602C9C-554F-147E-D91B-6D83082848B9}"/>
              </a:ext>
            </a:extLst>
          </p:cNvPr>
          <p:cNvCxnSpPr>
            <a:cxnSpLocks/>
          </p:cNvCxnSpPr>
          <p:nvPr/>
        </p:nvCxnSpPr>
        <p:spPr>
          <a:xfrm flipH="1">
            <a:off x="6983406" y="3588021"/>
            <a:ext cx="2075250" cy="2767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847876-D939-7368-F286-1081CABE2365}"/>
              </a:ext>
            </a:extLst>
          </p:cNvPr>
          <p:cNvCxnSpPr>
            <a:cxnSpLocks/>
          </p:cNvCxnSpPr>
          <p:nvPr/>
        </p:nvCxnSpPr>
        <p:spPr>
          <a:xfrm flipH="1">
            <a:off x="7201023" y="3389392"/>
            <a:ext cx="1873455" cy="2719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A58E39-CFE6-0922-AB75-593879F51622}"/>
              </a:ext>
            </a:extLst>
          </p:cNvPr>
          <p:cNvCxnSpPr>
            <a:cxnSpLocks/>
          </p:cNvCxnSpPr>
          <p:nvPr/>
        </p:nvCxnSpPr>
        <p:spPr>
          <a:xfrm>
            <a:off x="7168476" y="1941775"/>
            <a:ext cx="32547" cy="17381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E62C79-0397-E893-DE93-9DAD99E41480}"/>
              </a:ext>
            </a:extLst>
          </p:cNvPr>
          <p:cNvCxnSpPr>
            <a:cxnSpLocks/>
          </p:cNvCxnSpPr>
          <p:nvPr/>
        </p:nvCxnSpPr>
        <p:spPr>
          <a:xfrm flipH="1" flipV="1">
            <a:off x="2258131" y="4161875"/>
            <a:ext cx="3134660" cy="416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A03702-754B-44BF-6065-768D9B27E7CA}"/>
              </a:ext>
            </a:extLst>
          </p:cNvPr>
          <p:cNvCxnSpPr>
            <a:cxnSpLocks/>
          </p:cNvCxnSpPr>
          <p:nvPr/>
        </p:nvCxnSpPr>
        <p:spPr>
          <a:xfrm>
            <a:off x="2321560" y="3041948"/>
            <a:ext cx="0" cy="1368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538492-3780-FD96-B2AB-465B253796F3}"/>
              </a:ext>
            </a:extLst>
          </p:cNvPr>
          <p:cNvCxnSpPr>
            <a:cxnSpLocks/>
          </p:cNvCxnSpPr>
          <p:nvPr/>
        </p:nvCxnSpPr>
        <p:spPr>
          <a:xfrm>
            <a:off x="3707736" y="3313070"/>
            <a:ext cx="0" cy="1213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FA6946-2569-0777-758B-6F993341004D}"/>
              </a:ext>
            </a:extLst>
          </p:cNvPr>
          <p:cNvCxnSpPr>
            <a:cxnSpLocks/>
          </p:cNvCxnSpPr>
          <p:nvPr/>
        </p:nvCxnSpPr>
        <p:spPr>
          <a:xfrm>
            <a:off x="7238124" y="5571846"/>
            <a:ext cx="4367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95E089-76AA-E166-EAB9-344BC55CB55F}"/>
              </a:ext>
            </a:extLst>
          </p:cNvPr>
          <p:cNvCxnSpPr>
            <a:cxnSpLocks/>
          </p:cNvCxnSpPr>
          <p:nvPr/>
        </p:nvCxnSpPr>
        <p:spPr>
          <a:xfrm>
            <a:off x="11097204" y="4452479"/>
            <a:ext cx="5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644A9CA-8F9F-820D-8575-1E3B2DF20167}"/>
              </a:ext>
            </a:extLst>
          </p:cNvPr>
          <p:cNvCxnSpPr>
            <a:cxnSpLocks/>
          </p:cNvCxnSpPr>
          <p:nvPr/>
        </p:nvCxnSpPr>
        <p:spPr>
          <a:xfrm>
            <a:off x="11605204" y="4452479"/>
            <a:ext cx="0" cy="1119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62ADE5-7809-C252-48F6-574A3E38C5AA}"/>
              </a:ext>
            </a:extLst>
          </p:cNvPr>
          <p:cNvCxnSpPr>
            <a:cxnSpLocks/>
          </p:cNvCxnSpPr>
          <p:nvPr/>
        </p:nvCxnSpPr>
        <p:spPr>
          <a:xfrm flipV="1">
            <a:off x="6833616" y="312002"/>
            <a:ext cx="4995711" cy="17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88A64A-1E22-49B3-84E4-3A335909A34D}"/>
              </a:ext>
            </a:extLst>
          </p:cNvPr>
          <p:cNvCxnSpPr>
            <a:cxnSpLocks/>
          </p:cNvCxnSpPr>
          <p:nvPr/>
        </p:nvCxnSpPr>
        <p:spPr>
          <a:xfrm flipV="1">
            <a:off x="11829327" y="312002"/>
            <a:ext cx="0" cy="4336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27B1EC8-0566-EFFE-6D74-35025C031E6D}"/>
              </a:ext>
            </a:extLst>
          </p:cNvPr>
          <p:cNvCxnSpPr>
            <a:cxnSpLocks/>
          </p:cNvCxnSpPr>
          <p:nvPr/>
        </p:nvCxnSpPr>
        <p:spPr>
          <a:xfrm flipV="1">
            <a:off x="11129010" y="4640026"/>
            <a:ext cx="700317" cy="2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A black capacitor with two thin metal rods&#10;&#10;Description automatically generated">
            <a:extLst>
              <a:ext uri="{FF2B5EF4-FFF2-40B4-BE49-F238E27FC236}">
                <a16:creationId xmlns:a16="http://schemas.microsoft.com/office/drawing/2014/main" id="{F5E86800-8066-2E19-C75E-4EE4F1E73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4655">
            <a:off x="340214" y="4024878"/>
            <a:ext cx="1250798" cy="1280681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11516AE-A281-D599-0CF6-C0602FF62FFE}"/>
              </a:ext>
            </a:extLst>
          </p:cNvPr>
          <p:cNvCxnSpPr/>
          <p:nvPr/>
        </p:nvCxnSpPr>
        <p:spPr>
          <a:xfrm>
            <a:off x="894113" y="3909646"/>
            <a:ext cx="1041372" cy="460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572F07F-F566-655D-A754-BA3A8AD94A85}"/>
              </a:ext>
            </a:extLst>
          </p:cNvPr>
          <p:cNvCxnSpPr/>
          <p:nvPr/>
        </p:nvCxnSpPr>
        <p:spPr>
          <a:xfrm>
            <a:off x="1076960" y="4031527"/>
            <a:ext cx="1192472" cy="30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C798FB-8FEC-F9A2-44A8-7984B94751E7}"/>
              </a:ext>
            </a:extLst>
          </p:cNvPr>
          <p:cNvSpPr txBox="1"/>
          <p:nvPr/>
        </p:nvSpPr>
        <p:spPr>
          <a:xfrm>
            <a:off x="269432" y="5310873"/>
            <a:ext cx="229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50V 2200uF</a:t>
            </a:r>
          </a:p>
          <a:p>
            <a:r>
              <a:rPr lang="en-US" dirty="0"/>
              <a:t>Capacitor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4542F-CD8B-D080-3B92-2B418E596A49}"/>
              </a:ext>
            </a:extLst>
          </p:cNvPr>
          <p:cNvSpPr txBox="1"/>
          <p:nvPr/>
        </p:nvSpPr>
        <p:spPr>
          <a:xfrm>
            <a:off x="4247424" y="5812044"/>
            <a:ext cx="22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6V Battery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44280-5B2A-2442-C71D-EA9980832BFC}"/>
              </a:ext>
            </a:extLst>
          </p:cNvPr>
          <p:cNvSpPr txBox="1"/>
          <p:nvPr/>
        </p:nvSpPr>
        <p:spPr>
          <a:xfrm>
            <a:off x="9021745" y="314742"/>
            <a:ext cx="22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ESP32 Devkit V1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B901A-88CD-40D9-5D21-540319510000}"/>
              </a:ext>
            </a:extLst>
          </p:cNvPr>
          <p:cNvSpPr txBox="1"/>
          <p:nvPr/>
        </p:nvSpPr>
        <p:spPr>
          <a:xfrm>
            <a:off x="-407465" y="775830"/>
            <a:ext cx="229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MG995</a:t>
            </a:r>
          </a:p>
          <a:p>
            <a:pPr algn="ctr"/>
            <a:r>
              <a:rPr lang="en-US" dirty="0"/>
              <a:t>Servo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970CE-8333-042E-C039-A669251BF1AD}"/>
              </a:ext>
            </a:extLst>
          </p:cNvPr>
          <p:cNvSpPr txBox="1"/>
          <p:nvPr/>
        </p:nvSpPr>
        <p:spPr>
          <a:xfrm>
            <a:off x="7298796" y="2081117"/>
            <a:ext cx="1339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HC-SR04</a:t>
            </a:r>
            <a:b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</a:br>
            <a:r>
              <a:rPr lang="en-US" dirty="0"/>
              <a:t>Ultra-Sonic 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0F4A5-AD4E-A306-101D-E4A0C90BF86B}"/>
              </a:ext>
            </a:extLst>
          </p:cNvPr>
          <p:cNvSpPr txBox="1"/>
          <p:nvPr/>
        </p:nvSpPr>
        <p:spPr>
          <a:xfrm>
            <a:off x="3244987" y="523112"/>
            <a:ext cx="229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MG996</a:t>
            </a:r>
            <a:br>
              <a:rPr lang="en-US" dirty="0"/>
            </a:br>
            <a:r>
              <a:rPr lang="en-US" dirty="0"/>
              <a:t>Servo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47F96-08C3-4EE5-31FA-7C9B2A507937}"/>
              </a:ext>
            </a:extLst>
          </p:cNvPr>
          <p:cNvSpPr txBox="1"/>
          <p:nvPr/>
        </p:nvSpPr>
        <p:spPr>
          <a:xfrm>
            <a:off x="1778132" y="576322"/>
            <a:ext cx="229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MG996</a:t>
            </a:r>
            <a:br>
              <a:rPr lang="en-US" dirty="0"/>
            </a:br>
            <a:r>
              <a:rPr lang="en-US" dirty="0"/>
              <a:t>Servo</a:t>
            </a:r>
          </a:p>
        </p:txBody>
      </p:sp>
    </p:spTree>
    <p:extLst>
      <p:ext uri="{BB962C8B-B14F-4D97-AF65-F5344CB8AC3E}">
        <p14:creationId xmlns:p14="http://schemas.microsoft.com/office/powerpoint/2010/main" val="32149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53CF5-D1DF-F1FA-6280-5516B7E3E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473F8-6F28-254F-CF8D-ADE308BA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812355" y="1813556"/>
            <a:ext cx="4618732" cy="2299072"/>
          </a:xfrm>
          <a:prstGeom prst="rect">
            <a:avLst/>
          </a:prstGeom>
        </p:spPr>
      </p:pic>
      <p:pic>
        <p:nvPicPr>
          <p:cNvPr id="7" name="Picture 6" descr="A small grey metal device with orange wires&#10;&#10;Description automatically generated">
            <a:extLst>
              <a:ext uri="{FF2B5EF4-FFF2-40B4-BE49-F238E27FC236}">
                <a16:creationId xmlns:a16="http://schemas.microsoft.com/office/drawing/2014/main" id="{61DD7970-E07D-ECD9-65E6-F7A8BE7D5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4782">
            <a:off x="-220785" y="304001"/>
            <a:ext cx="4141932" cy="2733675"/>
          </a:xfrm>
          <a:prstGeom prst="rect">
            <a:avLst/>
          </a:prstGeom>
        </p:spPr>
      </p:pic>
      <p:pic>
        <p:nvPicPr>
          <p:cNvPr id="14" name="Picture 13" descr="A black rectangular object with red and black wires&#10;&#10;Description automatically generated">
            <a:extLst>
              <a:ext uri="{FF2B5EF4-FFF2-40B4-BE49-F238E27FC236}">
                <a16:creationId xmlns:a16="http://schemas.microsoft.com/office/drawing/2014/main" id="{1FD2658C-2E12-F0E0-2FC0-AB41C72CC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0032">
            <a:off x="1733152" y="4070208"/>
            <a:ext cx="2974811" cy="28548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E813D6-691F-7DAC-AB43-A11A653F1437}"/>
              </a:ext>
            </a:extLst>
          </p:cNvPr>
          <p:cNvCxnSpPr>
            <a:cxnSpLocks/>
          </p:cNvCxnSpPr>
          <p:nvPr/>
        </p:nvCxnSpPr>
        <p:spPr>
          <a:xfrm>
            <a:off x="5044526" y="3313071"/>
            <a:ext cx="0" cy="113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12D33-5BDA-74E8-1B0F-11B98AD6AED3}"/>
              </a:ext>
            </a:extLst>
          </p:cNvPr>
          <p:cNvCxnSpPr>
            <a:cxnSpLocks/>
          </p:cNvCxnSpPr>
          <p:nvPr/>
        </p:nvCxnSpPr>
        <p:spPr>
          <a:xfrm>
            <a:off x="3628649" y="3149027"/>
            <a:ext cx="0" cy="1163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413EB2-D218-D8A6-E788-16D978A2CC7B}"/>
              </a:ext>
            </a:extLst>
          </p:cNvPr>
          <p:cNvCxnSpPr>
            <a:cxnSpLocks/>
          </p:cNvCxnSpPr>
          <p:nvPr/>
        </p:nvCxnSpPr>
        <p:spPr>
          <a:xfrm>
            <a:off x="2269432" y="3040745"/>
            <a:ext cx="0" cy="11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F27B-D83B-7293-6625-9524F73FB217}"/>
              </a:ext>
            </a:extLst>
          </p:cNvPr>
          <p:cNvCxnSpPr>
            <a:cxnSpLocks/>
          </p:cNvCxnSpPr>
          <p:nvPr/>
        </p:nvCxnSpPr>
        <p:spPr>
          <a:xfrm flipH="1">
            <a:off x="5351693" y="4450387"/>
            <a:ext cx="3791989" cy="36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E78028-40A4-8BA0-21DC-8501BF4A56F5}"/>
              </a:ext>
            </a:extLst>
          </p:cNvPr>
          <p:cNvCxnSpPr>
            <a:cxnSpLocks/>
          </p:cNvCxnSpPr>
          <p:nvPr/>
        </p:nvCxnSpPr>
        <p:spPr>
          <a:xfrm>
            <a:off x="2259606" y="4155479"/>
            <a:ext cx="3098691" cy="333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9557CB-04DC-C720-3420-445046C66B15}"/>
              </a:ext>
            </a:extLst>
          </p:cNvPr>
          <p:cNvCxnSpPr>
            <a:cxnSpLocks/>
          </p:cNvCxnSpPr>
          <p:nvPr/>
        </p:nvCxnSpPr>
        <p:spPr>
          <a:xfrm flipH="1">
            <a:off x="5105400" y="4648200"/>
            <a:ext cx="39532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66C7D6-EA60-7AED-32B6-2412B55C8DE9}"/>
              </a:ext>
            </a:extLst>
          </p:cNvPr>
          <p:cNvCxnSpPr>
            <a:cxnSpLocks/>
          </p:cNvCxnSpPr>
          <p:nvPr/>
        </p:nvCxnSpPr>
        <p:spPr>
          <a:xfrm flipH="1" flipV="1">
            <a:off x="1910080" y="4378450"/>
            <a:ext cx="3256280" cy="269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8ACBCB-51F7-0AF8-6608-07E7B8082CB7}"/>
              </a:ext>
            </a:extLst>
          </p:cNvPr>
          <p:cNvCxnSpPr>
            <a:cxnSpLocks/>
          </p:cNvCxnSpPr>
          <p:nvPr/>
        </p:nvCxnSpPr>
        <p:spPr>
          <a:xfrm>
            <a:off x="2316480" y="3062152"/>
            <a:ext cx="0" cy="1368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629CDA-9243-7414-1191-F29F9AEE5AEC}"/>
              </a:ext>
            </a:extLst>
          </p:cNvPr>
          <p:cNvCxnSpPr>
            <a:cxnSpLocks/>
          </p:cNvCxnSpPr>
          <p:nvPr/>
        </p:nvCxnSpPr>
        <p:spPr>
          <a:xfrm>
            <a:off x="3698846" y="3227550"/>
            <a:ext cx="0" cy="1304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801146-5A00-7414-FF97-A0CC908A290A}"/>
              </a:ext>
            </a:extLst>
          </p:cNvPr>
          <p:cNvCxnSpPr>
            <a:cxnSpLocks/>
          </p:cNvCxnSpPr>
          <p:nvPr/>
        </p:nvCxnSpPr>
        <p:spPr>
          <a:xfrm>
            <a:off x="5105400" y="3313070"/>
            <a:ext cx="0" cy="1335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A66283-1A97-ACE5-46E9-5CFC33CEA3A1}"/>
              </a:ext>
            </a:extLst>
          </p:cNvPr>
          <p:cNvCxnSpPr>
            <a:cxnSpLocks/>
          </p:cNvCxnSpPr>
          <p:nvPr/>
        </p:nvCxnSpPr>
        <p:spPr>
          <a:xfrm flipH="1" flipV="1">
            <a:off x="2407920" y="4019897"/>
            <a:ext cx="3576423" cy="3779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0FDA7B-B4BD-CAB5-26A9-8E9E17C56707}"/>
              </a:ext>
            </a:extLst>
          </p:cNvPr>
          <p:cNvCxnSpPr>
            <a:cxnSpLocks/>
          </p:cNvCxnSpPr>
          <p:nvPr/>
        </p:nvCxnSpPr>
        <p:spPr>
          <a:xfrm flipH="1" flipV="1">
            <a:off x="2392478" y="3074852"/>
            <a:ext cx="26296" cy="9566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AFDCDA-4011-3FF6-CC1E-0C68C4EC57F1}"/>
              </a:ext>
            </a:extLst>
          </p:cNvPr>
          <p:cNvCxnSpPr>
            <a:cxnSpLocks/>
          </p:cNvCxnSpPr>
          <p:nvPr/>
        </p:nvCxnSpPr>
        <p:spPr>
          <a:xfrm flipH="1" flipV="1">
            <a:off x="3799576" y="3762830"/>
            <a:ext cx="2231901" cy="4677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90D63C-873B-B2C7-A3F2-6B94DF3F8FF7}"/>
              </a:ext>
            </a:extLst>
          </p:cNvPr>
          <p:cNvCxnSpPr/>
          <p:nvPr/>
        </p:nvCxnSpPr>
        <p:spPr>
          <a:xfrm flipH="1" flipV="1">
            <a:off x="3785611" y="3281371"/>
            <a:ext cx="11889" cy="4889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1DDC90-0217-98DD-0097-2F15C6D53AEE}"/>
              </a:ext>
            </a:extLst>
          </p:cNvPr>
          <p:cNvCxnSpPr>
            <a:cxnSpLocks/>
          </p:cNvCxnSpPr>
          <p:nvPr/>
        </p:nvCxnSpPr>
        <p:spPr>
          <a:xfrm flipH="1" flipV="1">
            <a:off x="5294622" y="3898022"/>
            <a:ext cx="654771" cy="1643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FE19EE-52B8-60BB-2F18-DEB2EA8CBD65}"/>
              </a:ext>
            </a:extLst>
          </p:cNvPr>
          <p:cNvCxnSpPr>
            <a:cxnSpLocks/>
          </p:cNvCxnSpPr>
          <p:nvPr/>
        </p:nvCxnSpPr>
        <p:spPr>
          <a:xfrm flipH="1" flipV="1">
            <a:off x="5193804" y="3295608"/>
            <a:ext cx="100818" cy="6024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99FDBC-CAD6-DFCD-7ACA-A5146D8E2356}"/>
              </a:ext>
            </a:extLst>
          </p:cNvPr>
          <p:cNvCxnSpPr>
            <a:cxnSpLocks/>
          </p:cNvCxnSpPr>
          <p:nvPr/>
        </p:nvCxnSpPr>
        <p:spPr>
          <a:xfrm flipH="1">
            <a:off x="8724861" y="4447795"/>
            <a:ext cx="55387" cy="1855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8ADA15-8853-8023-6C4F-7D460FCF72E5}"/>
              </a:ext>
            </a:extLst>
          </p:cNvPr>
          <p:cNvCxnSpPr>
            <a:cxnSpLocks/>
          </p:cNvCxnSpPr>
          <p:nvPr/>
        </p:nvCxnSpPr>
        <p:spPr>
          <a:xfrm>
            <a:off x="6436234" y="3262348"/>
            <a:ext cx="36087" cy="6009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9EFD40-19F0-F8E2-2189-9582BE3A743D}"/>
              </a:ext>
            </a:extLst>
          </p:cNvPr>
          <p:cNvCxnSpPr>
            <a:cxnSpLocks/>
          </p:cNvCxnSpPr>
          <p:nvPr/>
        </p:nvCxnSpPr>
        <p:spPr>
          <a:xfrm flipH="1">
            <a:off x="6472321" y="3589099"/>
            <a:ext cx="2595768" cy="2681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circuit board with white text&#10;&#10;Description automatically generated">
            <a:extLst>
              <a:ext uri="{FF2B5EF4-FFF2-40B4-BE49-F238E27FC236}">
                <a16:creationId xmlns:a16="http://schemas.microsoft.com/office/drawing/2014/main" id="{47BED36B-5778-7A36-BA9D-16F211159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74340" y="4531723"/>
            <a:ext cx="2372366" cy="2372366"/>
          </a:xfrm>
          <a:prstGeom prst="rect">
            <a:avLst/>
          </a:prstGeom>
        </p:spPr>
      </p:pic>
      <p:pic>
        <p:nvPicPr>
          <p:cNvPr id="10" name="Picture 9" descr="A small grey metal device with orange wires&#10;&#10;Description automatically generated">
            <a:extLst>
              <a:ext uri="{FF2B5EF4-FFF2-40B4-BE49-F238E27FC236}">
                <a16:creationId xmlns:a16="http://schemas.microsoft.com/office/drawing/2014/main" id="{95D42365-9535-94E1-C32A-602E81144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4782">
            <a:off x="3826252" y="490509"/>
            <a:ext cx="4141932" cy="2733675"/>
          </a:xfrm>
          <a:prstGeom prst="rect">
            <a:avLst/>
          </a:prstGeom>
        </p:spPr>
      </p:pic>
      <p:pic>
        <p:nvPicPr>
          <p:cNvPr id="15" name="Picture 14" descr="A small grey metal device with orange wires&#10;&#10;Description automatically generated">
            <a:extLst>
              <a:ext uri="{FF2B5EF4-FFF2-40B4-BE49-F238E27FC236}">
                <a16:creationId xmlns:a16="http://schemas.microsoft.com/office/drawing/2014/main" id="{F44BCB62-8CFC-7EF1-8853-B9EF6004B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4782">
            <a:off x="1197785" y="547855"/>
            <a:ext cx="4060842" cy="2680156"/>
          </a:xfrm>
          <a:prstGeom prst="rect">
            <a:avLst/>
          </a:prstGeom>
        </p:spPr>
      </p:pic>
      <p:pic>
        <p:nvPicPr>
          <p:cNvPr id="16" name="Picture 15" descr="A small grey metal device with orange wires&#10;&#10;Description automatically generated">
            <a:extLst>
              <a:ext uri="{FF2B5EF4-FFF2-40B4-BE49-F238E27FC236}">
                <a16:creationId xmlns:a16="http://schemas.microsoft.com/office/drawing/2014/main" id="{6975C2E7-04FC-3CC4-9570-9FA422F45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4782">
            <a:off x="2561642" y="574483"/>
            <a:ext cx="4141932" cy="27336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F0D85-5202-8F3F-E68A-E98C08AA10E9}"/>
              </a:ext>
            </a:extLst>
          </p:cNvPr>
          <p:cNvCxnSpPr>
            <a:cxnSpLocks/>
          </p:cNvCxnSpPr>
          <p:nvPr/>
        </p:nvCxnSpPr>
        <p:spPr>
          <a:xfrm>
            <a:off x="6376416" y="3227550"/>
            <a:ext cx="0" cy="1420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ADE1F1-8B9E-E7E4-0B4C-0538AA12FF7D}"/>
              </a:ext>
            </a:extLst>
          </p:cNvPr>
          <p:cNvCxnSpPr>
            <a:cxnSpLocks/>
          </p:cNvCxnSpPr>
          <p:nvPr/>
        </p:nvCxnSpPr>
        <p:spPr>
          <a:xfrm>
            <a:off x="6308344" y="3227550"/>
            <a:ext cx="0" cy="1259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D078D6-613C-0134-E462-FD9C13CD150C}"/>
              </a:ext>
            </a:extLst>
          </p:cNvPr>
          <p:cNvCxnSpPr>
            <a:cxnSpLocks/>
          </p:cNvCxnSpPr>
          <p:nvPr/>
        </p:nvCxnSpPr>
        <p:spPr>
          <a:xfrm flipH="1">
            <a:off x="6023584" y="4018945"/>
            <a:ext cx="3128853" cy="2144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E35B1F-F473-2013-DC60-B1A810078DAF}"/>
              </a:ext>
            </a:extLst>
          </p:cNvPr>
          <p:cNvCxnSpPr>
            <a:cxnSpLocks/>
          </p:cNvCxnSpPr>
          <p:nvPr/>
        </p:nvCxnSpPr>
        <p:spPr>
          <a:xfrm flipH="1">
            <a:off x="5945585" y="3799719"/>
            <a:ext cx="3133726" cy="2603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13E6A0-1AF8-079E-30BC-5748F38573CB}"/>
              </a:ext>
            </a:extLst>
          </p:cNvPr>
          <p:cNvCxnSpPr>
            <a:cxnSpLocks/>
          </p:cNvCxnSpPr>
          <p:nvPr/>
        </p:nvCxnSpPr>
        <p:spPr>
          <a:xfrm flipH="1">
            <a:off x="5976724" y="4221266"/>
            <a:ext cx="3141651" cy="173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6E9F46-6533-0DCA-2147-EAB703AB6FBF}"/>
              </a:ext>
            </a:extLst>
          </p:cNvPr>
          <p:cNvCxnSpPr/>
          <p:nvPr/>
        </p:nvCxnSpPr>
        <p:spPr>
          <a:xfrm>
            <a:off x="11108987" y="1371600"/>
            <a:ext cx="62257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34ED65-0658-09F1-DD60-E8F52DB8E2D6}"/>
              </a:ext>
            </a:extLst>
          </p:cNvPr>
          <p:cNvCxnSpPr>
            <a:cxnSpLocks/>
          </p:cNvCxnSpPr>
          <p:nvPr/>
        </p:nvCxnSpPr>
        <p:spPr>
          <a:xfrm>
            <a:off x="11118466" y="1975531"/>
            <a:ext cx="39908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00BD76-CB0E-8204-2AFF-3668B41305C6}"/>
              </a:ext>
            </a:extLst>
          </p:cNvPr>
          <p:cNvCxnSpPr>
            <a:cxnSpLocks/>
          </p:cNvCxnSpPr>
          <p:nvPr/>
        </p:nvCxnSpPr>
        <p:spPr>
          <a:xfrm>
            <a:off x="11517549" y="1941320"/>
            <a:ext cx="0" cy="401406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B8A512-7C23-D24E-5C71-E028D074F3B3}"/>
              </a:ext>
            </a:extLst>
          </p:cNvPr>
          <p:cNvCxnSpPr>
            <a:cxnSpLocks/>
          </p:cNvCxnSpPr>
          <p:nvPr/>
        </p:nvCxnSpPr>
        <p:spPr>
          <a:xfrm>
            <a:off x="11712101" y="1370389"/>
            <a:ext cx="0" cy="4833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642B9-0919-AA52-28E8-D974146D2C08}"/>
              </a:ext>
            </a:extLst>
          </p:cNvPr>
          <p:cNvCxnSpPr>
            <a:cxnSpLocks/>
          </p:cNvCxnSpPr>
          <p:nvPr/>
        </p:nvCxnSpPr>
        <p:spPr>
          <a:xfrm>
            <a:off x="8054502" y="5924145"/>
            <a:ext cx="3463047" cy="3123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5EE2B8-E186-C1BE-8790-45960D8F9B8F}"/>
              </a:ext>
            </a:extLst>
          </p:cNvPr>
          <p:cNvCxnSpPr>
            <a:cxnSpLocks/>
          </p:cNvCxnSpPr>
          <p:nvPr/>
        </p:nvCxnSpPr>
        <p:spPr>
          <a:xfrm>
            <a:off x="8064229" y="6095196"/>
            <a:ext cx="3667328" cy="1090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4DA0B1-E6EE-7FE1-73BB-8A173D83FEE9}"/>
              </a:ext>
            </a:extLst>
          </p:cNvPr>
          <p:cNvCxnSpPr>
            <a:cxnSpLocks/>
          </p:cNvCxnSpPr>
          <p:nvPr/>
        </p:nvCxnSpPr>
        <p:spPr>
          <a:xfrm flipH="1">
            <a:off x="8064229" y="6303523"/>
            <a:ext cx="6776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C8EC4F-CAD3-8824-DD97-49BF8C4D090F}"/>
              </a:ext>
            </a:extLst>
          </p:cNvPr>
          <p:cNvCxnSpPr>
            <a:cxnSpLocks/>
          </p:cNvCxnSpPr>
          <p:nvPr/>
        </p:nvCxnSpPr>
        <p:spPr>
          <a:xfrm>
            <a:off x="11297197" y="4638497"/>
            <a:ext cx="0" cy="1902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69C143-EAB0-93B6-6271-49E178685AF9}"/>
              </a:ext>
            </a:extLst>
          </p:cNvPr>
          <p:cNvCxnSpPr>
            <a:cxnSpLocks/>
          </p:cNvCxnSpPr>
          <p:nvPr/>
        </p:nvCxnSpPr>
        <p:spPr>
          <a:xfrm flipH="1">
            <a:off x="8054502" y="6541107"/>
            <a:ext cx="3242695" cy="12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0023434-124C-81B2-70C7-24F3AAE0D356}"/>
              </a:ext>
            </a:extLst>
          </p:cNvPr>
          <p:cNvCxnSpPr/>
          <p:nvPr/>
        </p:nvCxnSpPr>
        <p:spPr>
          <a:xfrm>
            <a:off x="11108987" y="4431030"/>
            <a:ext cx="3112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3F6DBD-8C51-D5CD-66DA-7A9B5B8A233E}"/>
              </a:ext>
            </a:extLst>
          </p:cNvPr>
          <p:cNvCxnSpPr>
            <a:cxnSpLocks/>
          </p:cNvCxnSpPr>
          <p:nvPr/>
        </p:nvCxnSpPr>
        <p:spPr>
          <a:xfrm>
            <a:off x="2259606" y="4312920"/>
            <a:ext cx="3098691" cy="277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7758F5-FBF2-DBDB-63FD-8F89AE482D0C}"/>
              </a:ext>
            </a:extLst>
          </p:cNvPr>
          <p:cNvCxnSpPr>
            <a:cxnSpLocks/>
          </p:cNvCxnSpPr>
          <p:nvPr/>
        </p:nvCxnSpPr>
        <p:spPr>
          <a:xfrm flipH="1">
            <a:off x="11368534" y="4433304"/>
            <a:ext cx="51738" cy="1169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A584CBD-AFBB-60B1-33EB-37CDCE528176}"/>
              </a:ext>
            </a:extLst>
          </p:cNvPr>
          <p:cNvCxnSpPr>
            <a:cxnSpLocks/>
          </p:cNvCxnSpPr>
          <p:nvPr/>
        </p:nvCxnSpPr>
        <p:spPr>
          <a:xfrm>
            <a:off x="8877525" y="5004373"/>
            <a:ext cx="320550" cy="594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ED069C2-DDA4-9830-CD05-82846F4CF5FC}"/>
              </a:ext>
            </a:extLst>
          </p:cNvPr>
          <p:cNvCxnSpPr>
            <a:cxnSpLocks/>
          </p:cNvCxnSpPr>
          <p:nvPr/>
        </p:nvCxnSpPr>
        <p:spPr>
          <a:xfrm flipV="1">
            <a:off x="9182709" y="5586986"/>
            <a:ext cx="2184769" cy="4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6671218-5717-565E-8D6C-ED6C933B4CB7}"/>
              </a:ext>
            </a:extLst>
          </p:cNvPr>
          <p:cNvCxnSpPr>
            <a:cxnSpLocks/>
          </p:cNvCxnSpPr>
          <p:nvPr/>
        </p:nvCxnSpPr>
        <p:spPr>
          <a:xfrm flipH="1">
            <a:off x="5322570" y="4552344"/>
            <a:ext cx="3547991" cy="33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B52ACD-6B5E-274E-C980-9BFCE29875FA}"/>
              </a:ext>
            </a:extLst>
          </p:cNvPr>
          <p:cNvCxnSpPr>
            <a:cxnSpLocks/>
          </p:cNvCxnSpPr>
          <p:nvPr/>
        </p:nvCxnSpPr>
        <p:spPr>
          <a:xfrm>
            <a:off x="8869192" y="4539248"/>
            <a:ext cx="12680" cy="478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6816E67-D985-9B2A-22E6-D21990B7B04B}"/>
              </a:ext>
            </a:extLst>
          </p:cNvPr>
          <p:cNvCxnSpPr>
            <a:cxnSpLocks/>
          </p:cNvCxnSpPr>
          <p:nvPr/>
        </p:nvCxnSpPr>
        <p:spPr>
          <a:xfrm flipH="1" flipV="1">
            <a:off x="11108987" y="4638497"/>
            <a:ext cx="188210" cy="22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Picture 131" descr="A black capacitor with two thin metal rods&#10;&#10;Description automatically generated">
            <a:extLst>
              <a:ext uri="{FF2B5EF4-FFF2-40B4-BE49-F238E27FC236}">
                <a16:creationId xmlns:a16="http://schemas.microsoft.com/office/drawing/2014/main" id="{FFC86D87-7B86-264C-64F3-6749809F1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4655">
            <a:off x="340214" y="4024878"/>
            <a:ext cx="1250798" cy="1280681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6B3847-873B-53EA-DC92-568A76249D13}"/>
              </a:ext>
            </a:extLst>
          </p:cNvPr>
          <p:cNvCxnSpPr/>
          <p:nvPr/>
        </p:nvCxnSpPr>
        <p:spPr>
          <a:xfrm>
            <a:off x="894113" y="3909646"/>
            <a:ext cx="1041372" cy="460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1E35232-3CE5-BBDA-D15A-45FB34D0F5AF}"/>
              </a:ext>
            </a:extLst>
          </p:cNvPr>
          <p:cNvCxnSpPr>
            <a:cxnSpLocks/>
          </p:cNvCxnSpPr>
          <p:nvPr/>
        </p:nvCxnSpPr>
        <p:spPr>
          <a:xfrm>
            <a:off x="1076960" y="4031527"/>
            <a:ext cx="1192472" cy="281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1B2A1A-E156-5EC9-27DB-9D2DA28D5130}"/>
              </a:ext>
            </a:extLst>
          </p:cNvPr>
          <p:cNvSpPr txBox="1"/>
          <p:nvPr/>
        </p:nvSpPr>
        <p:spPr>
          <a:xfrm>
            <a:off x="9021745" y="314742"/>
            <a:ext cx="22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ESP32 Devkit V1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21CDC-E1AD-C64B-65FB-C80649648518}"/>
              </a:ext>
            </a:extLst>
          </p:cNvPr>
          <p:cNvSpPr txBox="1"/>
          <p:nvPr/>
        </p:nvSpPr>
        <p:spPr>
          <a:xfrm>
            <a:off x="6673152" y="4603154"/>
            <a:ext cx="22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MPU6050 IMU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73C4F-2D2F-0BA3-EDB9-7BEB49C4F206}"/>
              </a:ext>
            </a:extLst>
          </p:cNvPr>
          <p:cNvSpPr txBox="1"/>
          <p:nvPr/>
        </p:nvSpPr>
        <p:spPr>
          <a:xfrm>
            <a:off x="3908887" y="4706989"/>
            <a:ext cx="22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6V Battery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15B21-5E9C-58C9-7B17-C7A925A612F2}"/>
              </a:ext>
            </a:extLst>
          </p:cNvPr>
          <p:cNvSpPr txBox="1"/>
          <p:nvPr/>
        </p:nvSpPr>
        <p:spPr>
          <a:xfrm>
            <a:off x="269432" y="5310873"/>
            <a:ext cx="229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50V 2200uF</a:t>
            </a:r>
          </a:p>
          <a:p>
            <a:r>
              <a:rPr lang="en-US" dirty="0"/>
              <a:t>Capacitor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1D1AC-972A-FC65-AB31-FEB62B64E48C}"/>
              </a:ext>
            </a:extLst>
          </p:cNvPr>
          <p:cNvSpPr txBox="1"/>
          <p:nvPr/>
        </p:nvSpPr>
        <p:spPr>
          <a:xfrm>
            <a:off x="3774352" y="284394"/>
            <a:ext cx="22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MG995 Servo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5BFF2-641C-E5DA-0DC0-F6A7781FB10A}"/>
              </a:ext>
            </a:extLst>
          </p:cNvPr>
          <p:cNvSpPr txBox="1"/>
          <p:nvPr/>
        </p:nvSpPr>
        <p:spPr>
          <a:xfrm>
            <a:off x="2276956" y="241399"/>
            <a:ext cx="22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MG995 Servo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730AC-0431-1DB0-C3F3-84699ED7FE3F}"/>
              </a:ext>
            </a:extLst>
          </p:cNvPr>
          <p:cNvSpPr txBox="1"/>
          <p:nvPr/>
        </p:nvSpPr>
        <p:spPr>
          <a:xfrm>
            <a:off x="5513568" y="256632"/>
            <a:ext cx="22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MG995 Servo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E15BE-2606-DF55-E402-64157C895E94}"/>
              </a:ext>
            </a:extLst>
          </p:cNvPr>
          <p:cNvSpPr txBox="1"/>
          <p:nvPr/>
        </p:nvSpPr>
        <p:spPr>
          <a:xfrm>
            <a:off x="752905" y="89306"/>
            <a:ext cx="22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MG995 Servo</a:t>
            </a:r>
          </a:p>
        </p:txBody>
      </p:sp>
    </p:spTree>
    <p:extLst>
      <p:ext uri="{BB962C8B-B14F-4D97-AF65-F5344CB8AC3E}">
        <p14:creationId xmlns:p14="http://schemas.microsoft.com/office/powerpoint/2010/main" val="24685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Mueth</dc:creator>
  <cp:lastModifiedBy>Christian Mueth</cp:lastModifiedBy>
  <cp:revision>19</cp:revision>
  <dcterms:created xsi:type="dcterms:W3CDTF">2024-10-12T19:18:59Z</dcterms:created>
  <dcterms:modified xsi:type="dcterms:W3CDTF">2024-11-16T20:34:08Z</dcterms:modified>
</cp:coreProperties>
</file>