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229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611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766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84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06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16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85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428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56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3306-6CC9-4E11-89CD-D877D9E300EB}" type="datetimeFigureOut">
              <a:rPr lang="es-EC" smtClean="0"/>
              <a:t>26/05/2020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422F-8073-4C5E-AB68-D29FC3C1DB2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421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00" y="679996"/>
            <a:ext cx="8564170" cy="2505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23112" y="2668385"/>
            <a:ext cx="482138" cy="517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Oval 5"/>
          <p:cNvSpPr/>
          <p:nvPr/>
        </p:nvSpPr>
        <p:spPr>
          <a:xfrm>
            <a:off x="4605250" y="2668385"/>
            <a:ext cx="482138" cy="517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Oval 6"/>
          <p:cNvSpPr/>
          <p:nvPr/>
        </p:nvSpPr>
        <p:spPr>
          <a:xfrm>
            <a:off x="5655425" y="2668385"/>
            <a:ext cx="482138" cy="517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TextBox 9"/>
          <p:cNvSpPr txBox="1"/>
          <p:nvPr/>
        </p:nvSpPr>
        <p:spPr>
          <a:xfrm>
            <a:off x="6666807" y="3433156"/>
            <a:ext cx="21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Descuento Base: 36%</a:t>
            </a:r>
            <a:endParaRPr lang="es-EC" dirty="0"/>
          </a:p>
        </p:txBody>
      </p:sp>
      <p:sp>
        <p:nvSpPr>
          <p:cNvPr id="11" name="TextBox 10"/>
          <p:cNvSpPr txBox="1"/>
          <p:nvPr/>
        </p:nvSpPr>
        <p:spPr>
          <a:xfrm>
            <a:off x="6666806" y="4142509"/>
            <a:ext cx="29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Descuento Calculado: 41.15%</a:t>
            </a:r>
            <a:endParaRPr lang="es-EC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91731"/>
              </p:ext>
            </p:extLst>
          </p:nvPr>
        </p:nvGraphicFramePr>
        <p:xfrm>
          <a:off x="6826882" y="4577542"/>
          <a:ext cx="4064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4876">
                  <a:extLst>
                    <a:ext uri="{9D8B030D-6E8A-4147-A177-3AD203B41FA5}">
                      <a16:colId xmlns:a16="http://schemas.microsoft.com/office/drawing/2014/main" val="3328057612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5988940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precio final aplicado todos los descuentos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4.84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424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precio PVS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8.23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352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dividimos precio final / PVS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0.588092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58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finalmente 1 - el resultado anterior multiplicado por 100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 dirty="0">
                          <a:effectLst/>
                        </a:rPr>
                        <a:t>41.19077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28906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268988" y="5079076"/>
            <a:ext cx="795252" cy="32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Oval 13"/>
          <p:cNvSpPr/>
          <p:nvPr/>
        </p:nvSpPr>
        <p:spPr>
          <a:xfrm>
            <a:off x="8770072" y="4185674"/>
            <a:ext cx="795252" cy="32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Straight Connector 15"/>
          <p:cNvCxnSpPr>
            <a:stCxn id="14" idx="6"/>
            <a:endCxn id="13" idx="2"/>
          </p:cNvCxnSpPr>
          <p:nvPr/>
        </p:nvCxnSpPr>
        <p:spPr>
          <a:xfrm>
            <a:off x="9565324" y="4348758"/>
            <a:ext cx="703664" cy="89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82025" y="4388730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dirty="0" smtClean="0"/>
              <a:t>Diferencia por decimales</a:t>
            </a:r>
            <a:endParaRPr lang="es-EC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666806" y="5813367"/>
            <a:ext cx="38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El sistema actualmente valida que el % no sea menor al descuento calculado</a:t>
            </a:r>
            <a:endParaRPr lang="es-EC" dirty="0"/>
          </a:p>
        </p:txBody>
      </p:sp>
      <p:cxnSp>
        <p:nvCxnSpPr>
          <p:cNvPr id="20" name="Elbow Connector 19"/>
          <p:cNvCxnSpPr>
            <a:stCxn id="5" idx="4"/>
            <a:endCxn id="10" idx="1"/>
          </p:cNvCxnSpPr>
          <p:nvPr/>
        </p:nvCxnSpPr>
        <p:spPr>
          <a:xfrm rot="16200000" flipH="1">
            <a:off x="5299294" y="2250308"/>
            <a:ext cx="432401" cy="2302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4"/>
            <a:endCxn id="12" idx="1"/>
          </p:cNvCxnSpPr>
          <p:nvPr/>
        </p:nvCxnSpPr>
        <p:spPr>
          <a:xfrm rot="16200000" flipH="1">
            <a:off x="4950040" y="3081699"/>
            <a:ext cx="1773121" cy="1980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4"/>
            <a:endCxn id="18" idx="1"/>
          </p:cNvCxnSpPr>
          <p:nvPr/>
        </p:nvCxnSpPr>
        <p:spPr>
          <a:xfrm rot="16200000" flipH="1">
            <a:off x="4806094" y="4275821"/>
            <a:ext cx="2951112" cy="77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Bekaert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Becerra Guzman Sammyr Alejandro</dc:creator>
  <cp:lastModifiedBy>Becerra Guzman Sammyr Alejandro</cp:lastModifiedBy>
  <cp:revision>2</cp:revision>
  <dcterms:created xsi:type="dcterms:W3CDTF">2020-05-26T18:21:01Z</dcterms:created>
  <dcterms:modified xsi:type="dcterms:W3CDTF">2020-05-26T19:26:31Z</dcterms:modified>
</cp:coreProperties>
</file>