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sldIdLst>
    <p:sldId id="256" r:id="rId4"/>
    <p:sldId id="257" r:id="rId5"/>
    <p:sldId id="259" r:id="rId6"/>
    <p:sldId id="258" r:id="rId7"/>
    <p:sldId id="261" r:id="rId8"/>
    <p:sldId id="260" r:id="rId9"/>
    <p:sldId id="267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88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270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61088-94EE-4A2D-B2CC-A94254EA04D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DFCB-BF57-415D-9B59-AC273308EB5C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D2FC-E575-4B0E-965B-22C7570D7D7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4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DE004-ED13-422F-BA4E-9FC76504108D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9B016-D6A2-4608-82A9-8ABFC87D2C1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0961-49C7-402D-B592-27144C500DF6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0FD2-4A3B-4A1D-81DB-5E1EB73C397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D464-5849-484E-A049-30FCE9BA20D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048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2010-95D9-4DCD-85A8-69B1F71C59EE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8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D261-A0AB-492A-9327-D5C3C4D8EB59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25B6B-F92A-4A70-97F9-06AC2769399A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978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5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3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37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9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54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6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5C6BA-79FA-4A4D-9B5F-D6BBB0BEF0FD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CEA5E-8FF6-429F-9EFE-BB5E0A72E255}" type="datetimeFigureOut">
              <a:rPr lang="da-DK" smtClean="0"/>
              <a:t>30-09-2011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</a:p>
          <a:p>
            <a:r>
              <a:rPr lang="en-US" dirty="0" smtClean="0"/>
              <a:t>Nicolai Kjær Skovhus, </a:t>
            </a:r>
          </a:p>
          <a:p>
            <a:r>
              <a:rPr lang="en-US" dirty="0" smtClean="0"/>
              <a:t>Dag Toft Børresen Pedersen, </a:t>
            </a:r>
          </a:p>
          <a:p>
            <a:r>
              <a:rPr lang="en-US" dirty="0" smtClean="0"/>
              <a:t>Stefan Mathias Holst Christiansen, </a:t>
            </a:r>
          </a:p>
          <a:p>
            <a:r>
              <a:rPr lang="en-US" dirty="0" smtClean="0"/>
              <a:t>Thais Alexander Jones,  </a:t>
            </a:r>
          </a:p>
          <a:p>
            <a:r>
              <a:rPr lang="en-US" dirty="0" smtClean="0"/>
              <a:t>and Rasmus Fischer Gadensgaard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1" y="3068960"/>
            <a:ext cx="4129859" cy="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96249"/>
            <a:ext cx="2160240" cy="24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  <p:pic>
        <p:nvPicPr>
          <p:cNvPr id="1026" name="Picture 2" descr="http://www.cndigit.com/media/catalog/product/cache/1/image/5e06319eda06f020e43594a9c230972d/N/C/NCKIA_E71-3_G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4824"/>
            <a:ext cx="4427984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lectronics">
  <a:themeElements>
    <a:clrScheme name="Kontortema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431</TotalTime>
  <Words>498</Words>
  <Application>Microsoft Office PowerPoint</Application>
  <PresentationFormat>Skærmshow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12</vt:i4>
      </vt:variant>
    </vt:vector>
  </HeadingPairs>
  <TitlesOfParts>
    <vt:vector size="15" baseType="lpstr">
      <vt:lpstr>Electronics</vt:lpstr>
      <vt:lpstr>1_Default Design</vt:lpstr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13</cp:revision>
  <dcterms:created xsi:type="dcterms:W3CDTF">2011-09-20T07:35:34Z</dcterms:created>
  <dcterms:modified xsi:type="dcterms:W3CDTF">2011-09-30T05:57:32Z</dcterms:modified>
</cp:coreProperties>
</file>