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0" r:id="rId7"/>
    <p:sldId id="267" r:id="rId8"/>
    <p:sldId id="26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>
      <p:cViewPr varScale="1">
        <p:scale>
          <a:sx n="70" d="100"/>
          <a:sy n="70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0B498-08C1-4DE9-B781-EE1A345AD258}" type="datetimeFigureOut">
              <a:rPr lang="da-DK" smtClean="0"/>
              <a:t>30-09-2011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111B-D487-4C43-B887-AE624E7CA6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4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3111B-D487-4C43-B887-AE624E7CA68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920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68CD-A5E4-48A6-9FFF-4E06B2E0D344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380312" y="6309320"/>
            <a:ext cx="1378496" cy="365125"/>
          </a:xfrm>
        </p:spPr>
        <p:txBody>
          <a:bodyPr/>
          <a:lstStyle/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BFDD-6233-46C2-8CAE-3B90CD830532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377C-0FD2-4D00-BBB0-6A6CD1B0DB6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5A1A-1D4C-4C88-8980-9213D623B598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08304" y="6356350"/>
            <a:ext cx="1378496" cy="365125"/>
          </a:xfrm>
        </p:spPr>
        <p:txBody>
          <a:bodyPr/>
          <a:lstStyle/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12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C9F-4707-47C5-BD49-6CE4CC1A311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549B-A315-4CDC-967E-1858F163BA70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F5A3-2ABC-490C-8BA4-21FA00507596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781E-EF85-46EF-9156-2AAB2CF09143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758-B90E-43BA-9BB4-AAB88198F643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EBF2-ADD8-49DB-A106-23B17F6976A5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D357-7CD5-4757-BAAB-F8615F001921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A80455-B0D5-410C-9DC7-3D3072E6DA39}" type="datetime1">
              <a:rPr lang="da-DK" smtClean="0"/>
              <a:t>30-09-2011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smtClean="0"/>
              <a:t>Page &lt;nr.&gt; of 12</a:t>
            </a:r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452320" y="6356350"/>
            <a:ext cx="123448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da-DK" dirty="0" smtClean="0"/>
              <a:t>Page </a:t>
            </a:r>
            <a:fld id="{BE4B816E-1AF4-4AA2-B23D-5CFB58736386}" type="slidenum">
              <a:rPr lang="da-DK" smtClean="0"/>
              <a:pPr/>
              <a:t>‹nr.›</a:t>
            </a:fld>
            <a:r>
              <a:rPr lang="da-DK" dirty="0" smtClean="0"/>
              <a:t> of 12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</a:p>
          <a:p>
            <a:r>
              <a:rPr lang="en-US" dirty="0" smtClean="0"/>
              <a:t>Nicolai Kjær Skovhus, </a:t>
            </a:r>
          </a:p>
          <a:p>
            <a:r>
              <a:rPr lang="en-US" dirty="0" smtClean="0"/>
              <a:t>Dag Toft Børresen Pedersen, </a:t>
            </a:r>
          </a:p>
          <a:p>
            <a:r>
              <a:rPr lang="en-US" dirty="0" smtClean="0"/>
              <a:t>Stefan Mathias Holst Christiansen, </a:t>
            </a:r>
          </a:p>
          <a:p>
            <a:r>
              <a:rPr lang="en-US" dirty="0" smtClean="0"/>
              <a:t>Thais Alexander Jones,  </a:t>
            </a:r>
          </a:p>
          <a:p>
            <a:r>
              <a:rPr lang="en-US" dirty="0" smtClean="0"/>
              <a:t>and Rasmus Fischer Gadensgaard</a:t>
            </a:r>
            <a:endParaRPr lang="en-US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</a:t>
            </a:fld>
            <a:r>
              <a:rPr lang="da-DK" smtClean="0"/>
              <a:t> of 12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10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11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12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2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3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1" y="3068960"/>
            <a:ext cx="4129859" cy="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96249"/>
            <a:ext cx="2160240" cy="24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4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  <p:pic>
        <p:nvPicPr>
          <p:cNvPr id="1026" name="Picture 2" descr="http://www.cndigit.com/media/catalog/product/cache/1/image/5e06319eda06f020e43594a9c230972d/N/C/NCKIA_E71-3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4427984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5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6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7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8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smtClean="0"/>
              <a:t>Page </a:t>
            </a:r>
            <a:fld id="{BE4B816E-1AF4-4AA2-B23D-5CFB58736386}" type="slidenum">
              <a:rPr lang="da-DK" smtClean="0"/>
              <a:pPr/>
              <a:t>9</a:t>
            </a:fld>
            <a:r>
              <a:rPr lang="da-DK" smtClean="0"/>
              <a:t> of 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438</TotalTime>
  <Words>547</Words>
  <Application>Microsoft Office PowerPoint</Application>
  <PresentationFormat>Skærmshow (4:3)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12</vt:i4>
      </vt:variant>
    </vt:vector>
  </HeadingPairs>
  <TitlesOfParts>
    <vt:vector size="13" baseType="lpstr"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16</cp:revision>
  <dcterms:created xsi:type="dcterms:W3CDTF">2011-09-20T07:35:34Z</dcterms:created>
  <dcterms:modified xsi:type="dcterms:W3CDTF">2011-09-30T07:02:32Z</dcterms:modified>
</cp:coreProperties>
</file>