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1" r:id="rId5"/>
    <p:sldId id="262" r:id="rId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368B-BEFE-43CE-8A73-4A5AAC83D948}" type="datetimeFigureOut">
              <a:rPr lang="da-DK" smtClean="0"/>
              <a:t>28-09-2011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FD1F-71B8-4D0E-90AC-019337921E5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368B-BEFE-43CE-8A73-4A5AAC83D948}" type="datetimeFigureOut">
              <a:rPr lang="da-DK" smtClean="0"/>
              <a:t>28-09-2011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FD1F-71B8-4D0E-90AC-019337921E5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368B-BEFE-43CE-8A73-4A5AAC83D948}" type="datetimeFigureOut">
              <a:rPr lang="da-DK" smtClean="0"/>
              <a:t>28-09-2011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FD1F-71B8-4D0E-90AC-019337921E5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368B-BEFE-43CE-8A73-4A5AAC83D948}" type="datetimeFigureOut">
              <a:rPr lang="da-DK" smtClean="0"/>
              <a:t>28-09-2011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FD1F-71B8-4D0E-90AC-019337921E5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368B-BEFE-43CE-8A73-4A5AAC83D948}" type="datetimeFigureOut">
              <a:rPr lang="da-DK" smtClean="0"/>
              <a:t>28-09-2011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FD1F-71B8-4D0E-90AC-019337921E5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368B-BEFE-43CE-8A73-4A5AAC83D948}" type="datetimeFigureOut">
              <a:rPr lang="da-DK" smtClean="0"/>
              <a:t>28-09-2011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FD1F-71B8-4D0E-90AC-019337921E5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368B-BEFE-43CE-8A73-4A5AAC83D948}" type="datetimeFigureOut">
              <a:rPr lang="da-DK" smtClean="0"/>
              <a:t>28-09-2011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FD1F-71B8-4D0E-90AC-019337921E5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368B-BEFE-43CE-8A73-4A5AAC83D948}" type="datetimeFigureOut">
              <a:rPr lang="da-DK" smtClean="0"/>
              <a:t>28-09-2011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FD1F-71B8-4D0E-90AC-019337921E5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368B-BEFE-43CE-8A73-4A5AAC83D948}" type="datetimeFigureOut">
              <a:rPr lang="da-DK" smtClean="0"/>
              <a:t>28-09-2011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FD1F-71B8-4D0E-90AC-019337921E5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368B-BEFE-43CE-8A73-4A5AAC83D948}" type="datetimeFigureOut">
              <a:rPr lang="da-DK" smtClean="0"/>
              <a:t>28-09-2011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FD1F-71B8-4D0E-90AC-019337921E5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368B-BEFE-43CE-8A73-4A5AAC83D948}" type="datetimeFigureOut">
              <a:rPr lang="da-DK" smtClean="0"/>
              <a:t>28-09-2011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FD1F-71B8-4D0E-90AC-019337921E5E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6368B-BEFE-43CE-8A73-4A5AAC83D948}" type="datetimeFigureOut">
              <a:rPr lang="da-DK" smtClean="0"/>
              <a:t>28-09-2011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3FD1F-71B8-4D0E-90AC-019337921E5E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conclude that IMEI and IMSI numbers can be obtained by Android apps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IMEI number is a great way to uniquely identify the </a:t>
            </a:r>
            <a:r>
              <a:rPr lang="en-US" dirty="0" smtClean="0"/>
              <a:t>phone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But these numbers </a:t>
            </a:r>
            <a:r>
              <a:rPr lang="en-US" dirty="0"/>
              <a:t>can </a:t>
            </a:r>
            <a:r>
              <a:rPr lang="en-US" dirty="0" smtClean="0"/>
              <a:t>also be </a:t>
            </a:r>
            <a:r>
              <a:rPr lang="en-US" dirty="0"/>
              <a:t>sent to a third part, and can be used to criminal offences</a:t>
            </a:r>
            <a:r>
              <a:rPr lang="en-US" dirty="0" smtClean="0"/>
              <a:t>.</a:t>
            </a:r>
          </a:p>
          <a:p>
            <a:r>
              <a:rPr lang="en-US" dirty="0"/>
              <a:t>It is possible to copy the identity of a phone, by making a copy of the phone with the same IMEI and IMSI number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also conclude that surveillance through the IMEI number is possible. 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We still have to find a reason for the IMEI and IMSI numbers not to be encrypted.</a:t>
            </a:r>
            <a:endParaRPr lang="da-DK" dirty="0" smtClean="0"/>
          </a:p>
          <a:p>
            <a:r>
              <a:rPr lang="en-US" dirty="0"/>
              <a:t>Google needs to address this and find a solution</a:t>
            </a:r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we </a:t>
            </a:r>
            <a:r>
              <a:rPr lang="en-US" dirty="0"/>
              <a:t>started talking about the subjects we got handed, and then </a:t>
            </a:r>
            <a:r>
              <a:rPr lang="en-US" dirty="0" smtClean="0"/>
              <a:t>chose </a:t>
            </a:r>
            <a:r>
              <a:rPr lang="en-US" dirty="0"/>
              <a:t>a </a:t>
            </a:r>
            <a:r>
              <a:rPr lang="en-US" dirty="0" smtClean="0"/>
              <a:t>subject.</a:t>
            </a:r>
          </a:p>
          <a:p>
            <a:r>
              <a:rPr lang="en-US" dirty="0" smtClean="0"/>
              <a:t>We </a:t>
            </a:r>
            <a:r>
              <a:rPr lang="en-US" dirty="0"/>
              <a:t>started researching for good/reliable </a:t>
            </a:r>
            <a:r>
              <a:rPr lang="en-US" dirty="0" smtClean="0"/>
              <a:t>sources.</a:t>
            </a:r>
          </a:p>
          <a:p>
            <a:r>
              <a:rPr lang="en-US" dirty="0" smtClean="0"/>
              <a:t>We decided specific parts which each other should write.</a:t>
            </a:r>
          </a:p>
          <a:p>
            <a:r>
              <a:rPr lang="en-US" dirty="0" smtClean="0"/>
              <a:t>And along the way we looked at each other’s work and made corrections to streamline the work.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analysis - </a:t>
            </a:r>
            <a:r>
              <a:rPr lang="en-US" dirty="0"/>
              <a:t>working processes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each more or less stayed within our working schedule, and kept our </a:t>
            </a:r>
            <a:r>
              <a:rPr lang="en-US" dirty="0" smtClean="0"/>
              <a:t>promises.</a:t>
            </a:r>
          </a:p>
          <a:p>
            <a:endParaRPr lang="en-US" dirty="0" smtClean="0"/>
          </a:p>
          <a:p>
            <a:r>
              <a:rPr lang="en-US" dirty="0"/>
              <a:t>Our supervisor was a big help in structuring our report</a:t>
            </a:r>
            <a:r>
              <a:rPr lang="en-US" dirty="0" smtClean="0"/>
              <a:t>. </a:t>
            </a:r>
            <a:r>
              <a:rPr lang="en-US" dirty="0"/>
              <a:t>He gave us </a:t>
            </a:r>
            <a:r>
              <a:rPr lang="en-US" dirty="0" smtClean="0"/>
              <a:t>great feedback</a:t>
            </a:r>
            <a:r>
              <a:rPr lang="en-US" dirty="0"/>
              <a:t>, which we could use to make our report better.</a:t>
            </a:r>
            <a:endParaRPr lang="da-D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analysis - Synthesis</a:t>
            </a:r>
            <a:endParaRPr lang="da-DK" dirty="0"/>
          </a:p>
        </p:txBody>
      </p:sp>
      <p:graphicFrame>
        <p:nvGraphicFramePr>
          <p:cNvPr id="5" name="Pladsholder til indhold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913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What we need to do better:</a:t>
                      </a:r>
                      <a:endParaRPr lang="da-DK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What we should keep doing:</a:t>
                      </a:r>
                      <a:endParaRPr lang="da-DK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to get better at meeting at the same time.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to discuss the level of ambition. 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to have a meeting every morning, and write down what we have done, and what we will do for the rest of the day.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need a written time schedule.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also need to be better prepared for the meetings with our supervisor. 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should keep dividing subjects out to write individually.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+mn-lt"/>
                          <a:ea typeface="Calibri"/>
                          <a:cs typeface="Times New Roman"/>
                        </a:rPr>
                        <a:t>We should still have no specific team leader.</a:t>
                      </a:r>
                      <a:endParaRPr lang="da-DK" sz="18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325</Words>
  <Application>Microsoft Office PowerPoint</Application>
  <PresentationFormat>Skærmshow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5</vt:i4>
      </vt:variant>
    </vt:vector>
  </HeadingPairs>
  <TitlesOfParts>
    <vt:vector size="6" baseType="lpstr">
      <vt:lpstr>Kontortema</vt:lpstr>
      <vt:lpstr>Conclusion</vt:lpstr>
      <vt:lpstr>Conclusion</vt:lpstr>
      <vt:lpstr>Process analysis</vt:lpstr>
      <vt:lpstr>Process analysis - working processes</vt:lpstr>
      <vt:lpstr>Process analysis - Synthesis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Conclusion</dc:title>
  <dc:creator>Stefan</dc:creator>
  <cp:lastModifiedBy>Stefan</cp:lastModifiedBy>
  <cp:revision>18</cp:revision>
  <dcterms:created xsi:type="dcterms:W3CDTF">2011-09-28T07:29:43Z</dcterms:created>
  <dcterms:modified xsi:type="dcterms:W3CDTF">2011-09-28T09:55:13Z</dcterms:modified>
</cp:coreProperties>
</file>