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368B-BEFE-43CE-8A73-4A5AAC83D948}" type="datetimeFigureOut">
              <a:rPr lang="da-DK" smtClean="0"/>
              <a:pPr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FD1F-71B8-4D0E-90AC-019337921E5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IMEI </a:t>
            </a:r>
            <a:r>
              <a:rPr lang="en-US" dirty="0"/>
              <a:t>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IMEI </a:t>
            </a:r>
            <a:r>
              <a:rPr lang="en-US" dirty="0" smtClean="0"/>
              <a:t>number is a great way to uniquely identify the phone.</a:t>
            </a:r>
          </a:p>
          <a:p>
            <a:r>
              <a:rPr lang="en-US" dirty="0" smtClean="0"/>
              <a:t>These </a:t>
            </a:r>
            <a:r>
              <a:rPr lang="en-US" dirty="0" smtClean="0"/>
              <a:t>numbers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sent to a third </a:t>
            </a:r>
            <a:r>
              <a:rPr lang="en-US" dirty="0" smtClean="0"/>
              <a:t>part.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possible to copy the identity of a </a:t>
            </a:r>
            <a:r>
              <a:rPr lang="en-US" dirty="0" smtClean="0"/>
              <a:t>phone.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Surveillance through the IMEI number is possible.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</a:t>
            </a:r>
            <a:r>
              <a:rPr lang="en-US" dirty="0" smtClean="0"/>
              <a:t>find </a:t>
            </a:r>
            <a:r>
              <a:rPr lang="en-US" dirty="0"/>
              <a:t>a solution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and </a:t>
            </a:r>
            <a:r>
              <a:rPr lang="en-US" dirty="0" smtClean="0"/>
              <a:t>choose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Researching </a:t>
            </a:r>
            <a:r>
              <a:rPr lang="en-US" dirty="0"/>
              <a:t>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Divided parts which each other should write.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orrections </a:t>
            </a:r>
            <a:r>
              <a:rPr lang="en-US" dirty="0" smtClean="0"/>
              <a:t>to streamline the work.</a:t>
            </a:r>
          </a:p>
          <a:p>
            <a:r>
              <a:rPr lang="en-US" dirty="0" smtClean="0"/>
              <a:t>We stayed </a:t>
            </a:r>
            <a:r>
              <a:rPr lang="en-US" dirty="0" smtClean="0"/>
              <a:t>within our working schedule, and kept our promises.</a:t>
            </a:r>
          </a:p>
          <a:p>
            <a:r>
              <a:rPr lang="en-US" dirty="0" smtClean="0"/>
              <a:t>Our supervisor was a big help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3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229</Words>
  <Application>Microsoft Office PowerPoint</Application>
  <PresentationFormat>Skærmshow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4</vt:i4>
      </vt:variant>
    </vt:vector>
  </HeadingPairs>
  <TitlesOfParts>
    <vt:vector size="5" baseType="lpstr">
      <vt:lpstr>Kontortema</vt:lpstr>
      <vt:lpstr>Conclusion</vt:lpstr>
      <vt:lpstr>Conclusion</vt:lpstr>
      <vt:lpstr>Process analysis</vt:lpstr>
      <vt:lpstr>Process analysis - Synthesis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Stefan</dc:creator>
  <cp:lastModifiedBy>Stefan</cp:lastModifiedBy>
  <cp:revision>20</cp:revision>
  <dcterms:created xsi:type="dcterms:W3CDTF">2011-09-28T07:29:43Z</dcterms:created>
  <dcterms:modified xsi:type="dcterms:W3CDTF">2011-09-28T10:12:09Z</dcterms:modified>
</cp:coreProperties>
</file>