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0" r:id="rId7"/>
    <p:sldId id="267" r:id="rId8"/>
    <p:sldId id="268" r:id="rId9"/>
    <p:sldId id="263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>
      <p:cViewPr varScale="1">
        <p:scale>
          <a:sx n="70" d="100"/>
          <a:sy n="70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0B498-08C1-4DE9-B781-EE1A345AD258}" type="datetimeFigureOut">
              <a:rPr lang="da-DK" smtClean="0"/>
              <a:t>30-09-2011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3111B-D487-4C43-B887-AE624E7CA6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044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3111B-D487-4C43-B887-AE624E7CA68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920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884C-8CDF-48D4-9BB3-39B6366E3B6C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380312" y="6309320"/>
            <a:ext cx="1378496" cy="365125"/>
          </a:xfrm>
        </p:spPr>
        <p:txBody>
          <a:bodyPr/>
          <a:lstStyle/>
          <a:p>
            <a:r>
              <a:rPr lang="da-DK" dirty="0" smtClean="0"/>
              <a:t>Page </a:t>
            </a:r>
            <a:fld id="{BE4B816E-1AF4-4AA2-B23D-5CFB58736386}" type="slidenum">
              <a:rPr lang="da-DK" smtClean="0"/>
              <a:pPr/>
              <a:t>‹nr.›</a:t>
            </a:fld>
            <a:r>
              <a:rPr lang="da-DK" dirty="0" smtClean="0"/>
              <a:t> of 13</a:t>
            </a:r>
            <a:endParaRPr lang="da-DK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D5BC-F5A3-4E45-8362-C9070E9E74B5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2C17-245A-43D2-BF48-011BC51498EA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AC58-5C25-49CA-90D0-FADE986D0B4A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08304" y="6356350"/>
            <a:ext cx="1378496" cy="365125"/>
          </a:xfrm>
        </p:spPr>
        <p:txBody>
          <a:bodyPr/>
          <a:lstStyle/>
          <a:p>
            <a:r>
              <a:rPr lang="da-DK" dirty="0" smtClean="0"/>
              <a:t>Page </a:t>
            </a:r>
            <a:fld id="{BE4B816E-1AF4-4AA2-B23D-5CFB58736386}" type="slidenum">
              <a:rPr lang="da-DK" smtClean="0"/>
              <a:pPr/>
              <a:t>‹nr.›</a:t>
            </a:fld>
            <a:r>
              <a:rPr lang="da-DK" dirty="0" smtClean="0"/>
              <a:t> of 13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BAE-2EA6-48C0-8C64-4C8BBF9A72B0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96AF-EEB0-4C62-B6A6-384AC5E7C4C2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E219-42BB-47CE-AECE-69E5204E668A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3A29-B2D7-4E04-A038-64F77CA6B7D5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A64C-0ACB-4CCE-861D-58F3117F6BF1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6AA-FF49-4003-A128-5A50E8AF23BC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94E-523B-470C-84D4-EE48581E94B2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9C12B9-B80C-4ADD-958C-479565F84AC6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452320" y="6356350"/>
            <a:ext cx="123448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a-DK" dirty="0" smtClean="0"/>
              <a:t>Page </a:t>
            </a:r>
            <a:fld id="{BE4B816E-1AF4-4AA2-B23D-5CFB58736386}" type="slidenum">
              <a:rPr lang="da-DK" smtClean="0"/>
              <a:pPr/>
              <a:t>‹nr.›</a:t>
            </a:fld>
            <a:r>
              <a:rPr lang="da-DK" dirty="0" smtClean="0"/>
              <a:t> of 13</a:t>
            </a:r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IMEI abuse on Android smartphones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B216</a:t>
            </a:r>
          </a:p>
          <a:p>
            <a:r>
              <a:rPr lang="en-US" dirty="0" smtClean="0"/>
              <a:t>Christian Jødal O’Keeffe, </a:t>
            </a:r>
          </a:p>
          <a:p>
            <a:r>
              <a:rPr lang="en-US" dirty="0" smtClean="0"/>
              <a:t>Nicolai Kjær Skovhus, </a:t>
            </a:r>
          </a:p>
          <a:p>
            <a:r>
              <a:rPr lang="en-US" dirty="0" smtClean="0"/>
              <a:t>Dag Toft Børresen Pedersen, </a:t>
            </a:r>
          </a:p>
          <a:p>
            <a:r>
              <a:rPr lang="en-US" dirty="0" smtClean="0"/>
              <a:t>Stefan Mathias Holst Christiansen, </a:t>
            </a:r>
          </a:p>
          <a:p>
            <a:r>
              <a:rPr lang="en-US" dirty="0" smtClean="0"/>
              <a:t>Thais Alexander Jones,  </a:t>
            </a:r>
          </a:p>
          <a:p>
            <a:r>
              <a:rPr lang="en-US" dirty="0" smtClean="0"/>
              <a:t>and Rasmus Fischer Gadensgaard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</a:t>
            </a:fld>
            <a:r>
              <a:rPr lang="da-DK" smtClean="0"/>
              <a:t> of 13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62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Surveillance through the IMEI number is possible. </a:t>
            </a:r>
          </a:p>
          <a:p>
            <a:endParaRPr lang="en-US" dirty="0" smtClean="0"/>
          </a:p>
          <a:p>
            <a:r>
              <a:rPr lang="en-US" dirty="0" smtClean="0"/>
              <a:t>We still have to find a reason for the IMEI and IMSI numbers not to be encrypted.</a:t>
            </a:r>
            <a:endParaRPr lang="da-DK" dirty="0" smtClean="0"/>
          </a:p>
          <a:p>
            <a:r>
              <a:rPr lang="en-US" dirty="0"/>
              <a:t>Google needs </a:t>
            </a:r>
            <a:r>
              <a:rPr lang="en-US" dirty="0" smtClean="0"/>
              <a:t>find </a:t>
            </a:r>
            <a:r>
              <a:rPr lang="en-US" dirty="0"/>
              <a:t>a solution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10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27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and choose </a:t>
            </a:r>
            <a:r>
              <a:rPr lang="en-US" dirty="0"/>
              <a:t>a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Researching </a:t>
            </a:r>
            <a:r>
              <a:rPr lang="en-US" dirty="0"/>
              <a:t>for good/reliable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Divided parts which each other should write.</a:t>
            </a:r>
          </a:p>
          <a:p>
            <a:r>
              <a:rPr lang="en-US" dirty="0" smtClean="0"/>
              <a:t>Corrections to streamline the work.</a:t>
            </a:r>
          </a:p>
          <a:p>
            <a:r>
              <a:rPr lang="en-US" dirty="0" smtClean="0"/>
              <a:t>We stayed within our working schedule, and kept our promises.</a:t>
            </a:r>
          </a:p>
          <a:p>
            <a:r>
              <a:rPr lang="en-US" dirty="0" smtClean="0"/>
              <a:t>Our supervisor was a big help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11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analysis - Synthesis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38691"/>
              </p:ext>
            </p:extLst>
          </p:nvPr>
        </p:nvGraphicFramePr>
        <p:xfrm>
          <a:off x="467544" y="2204864"/>
          <a:ext cx="8229600" cy="424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need to do better: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should keep doing: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get better at meeting at the same time.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discuss the level of ambition.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have a meeting every morning, and write down what we have done, and what we will do for the rest of the day.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a written time schedule.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also need to be better prepared for the meetings with our supervisor.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keep dividing subjects out to write individually.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still have no specific team leader.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12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84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13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33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Short </a:t>
            </a:r>
            <a:r>
              <a:rPr lang="en-US" dirty="0"/>
              <a:t>introduction &amp; Problem analysis</a:t>
            </a:r>
            <a:endParaRPr lang="da-DK" dirty="0"/>
          </a:p>
          <a:p>
            <a:pPr lvl="0"/>
            <a:r>
              <a:rPr lang="en-US" dirty="0"/>
              <a:t>Theory of IMEI, IMSI, and Android</a:t>
            </a:r>
            <a:endParaRPr lang="da-DK" dirty="0"/>
          </a:p>
          <a:p>
            <a:pPr lvl="0"/>
            <a:r>
              <a:rPr lang="en-US" dirty="0"/>
              <a:t>Theft of cellphones and IMEI</a:t>
            </a:r>
            <a:endParaRPr lang="da-DK" dirty="0"/>
          </a:p>
          <a:p>
            <a:pPr lvl="0"/>
            <a:r>
              <a:rPr lang="en-US" dirty="0" smtClean="0"/>
              <a:t>Legal and illegal usage </a:t>
            </a:r>
            <a:r>
              <a:rPr lang="en-US" dirty="0"/>
              <a:t>of IMEI</a:t>
            </a:r>
            <a:endParaRPr lang="da-DK" dirty="0"/>
          </a:p>
          <a:p>
            <a:pPr lvl="0"/>
            <a:r>
              <a:rPr lang="en-US" dirty="0"/>
              <a:t>Conclusion &amp; process </a:t>
            </a:r>
            <a:r>
              <a:rPr lang="en-US" dirty="0" smtClean="0"/>
              <a:t>analysis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2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4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IMEI and IMSI abuse on Android smartphones</a:t>
            </a:r>
          </a:p>
          <a:p>
            <a:endParaRPr lang="en-US" dirty="0"/>
          </a:p>
          <a:p>
            <a:r>
              <a:rPr lang="en-US" dirty="0"/>
              <a:t>Why did we choose this topic</a:t>
            </a:r>
          </a:p>
          <a:p>
            <a:endParaRPr lang="en-US" dirty="0"/>
          </a:p>
          <a:p>
            <a:r>
              <a:rPr lang="en-US" dirty="0"/>
              <a:t>400.000 Android phones are activated every day</a:t>
            </a:r>
          </a:p>
          <a:p>
            <a:endParaRPr lang="en-US" dirty="0"/>
          </a:p>
          <a:p>
            <a:r>
              <a:rPr lang="en-US" dirty="0"/>
              <a:t>Android Applications can read the IMEI and IMSI numbers</a:t>
            </a:r>
          </a:p>
          <a:p>
            <a:endParaRPr lang="en-US" dirty="0"/>
          </a:p>
          <a:p>
            <a:r>
              <a:rPr lang="en-US" dirty="0"/>
              <a:t>But the problem is writing new IMEI and IMSI numbers to a phone.</a:t>
            </a:r>
          </a:p>
          <a:p>
            <a:endParaRPr lang="en-US" dirty="0"/>
          </a:p>
          <a:p>
            <a:r>
              <a:rPr lang="en-US" dirty="0"/>
              <a:t>Our problem statement:</a:t>
            </a:r>
          </a:p>
          <a:p>
            <a:endParaRPr lang="en-US" dirty="0"/>
          </a:p>
          <a:p>
            <a:pPr lvl="1"/>
            <a:r>
              <a:rPr lang="en-US" dirty="0"/>
              <a:t>Why can apps on Android-phones get the IMEI, and what consequences can it have?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3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13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IMEI, IMSI and Android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IMEI is the identity number of the phone</a:t>
            </a:r>
          </a:p>
          <a:p>
            <a:r>
              <a:rPr lang="en-US" dirty="0" smtClean="0"/>
              <a:t>IMSI is the identity number of the SIM</a:t>
            </a:r>
          </a:p>
          <a:p>
            <a:endParaRPr lang="en-US" dirty="0" smtClean="0"/>
          </a:p>
          <a:p>
            <a:r>
              <a:rPr lang="en-US" dirty="0" smtClean="0"/>
              <a:t>Android is an operating system to smartphones and tablets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1" y="3068960"/>
            <a:ext cx="4129859" cy="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tvfoodmaps.com/images/android1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96249"/>
            <a:ext cx="2160240" cy="246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4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29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Theft</a:t>
            </a:r>
            <a:r>
              <a:rPr lang="da-DK" dirty="0" smtClean="0"/>
              <a:t> of </a:t>
            </a:r>
            <a:r>
              <a:rPr lang="da-DK" dirty="0" err="1"/>
              <a:t>c</a:t>
            </a:r>
            <a:r>
              <a:rPr lang="da-DK" dirty="0" err="1" smtClean="0"/>
              <a:t>ellphones</a:t>
            </a:r>
            <a:r>
              <a:rPr lang="da-DK" dirty="0" smtClean="0"/>
              <a:t> and IMEI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Cellphone </a:t>
            </a:r>
            <a:r>
              <a:rPr lang="en-US" dirty="0"/>
              <a:t>Theft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Illegal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Fakes</a:t>
            </a:r>
            <a:endParaRPr lang="en-US" dirty="0"/>
          </a:p>
          <a:p>
            <a:r>
              <a:rPr lang="en-US" dirty="0"/>
              <a:t>IMEI Theft</a:t>
            </a:r>
          </a:p>
          <a:p>
            <a:pPr lvl="1"/>
            <a:r>
              <a:rPr lang="en-US" dirty="0" smtClean="0"/>
              <a:t>Spiderman </a:t>
            </a:r>
            <a:r>
              <a:rPr lang="en-US" dirty="0"/>
              <a:t>kit</a:t>
            </a:r>
          </a:p>
          <a:p>
            <a:endParaRPr lang="da-DK" dirty="0"/>
          </a:p>
        </p:txBody>
      </p:sp>
      <p:pic>
        <p:nvPicPr>
          <p:cNvPr id="1026" name="Picture 2" descr="http://www.cndigit.com/media/catalog/product/cache/1/image/5e06319eda06f020e43594a9c230972d/N/C/NCKIA_E71-3_G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44824"/>
            <a:ext cx="4427984" cy="44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5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8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usage of IMEI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Law of IMEI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Legal 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does the user use the IMEI number to?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can apps use IMEI 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6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30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Illegal </a:t>
            </a:r>
            <a:r>
              <a:rPr lang="en-US" b="1" dirty="0" smtClean="0"/>
              <a:t>use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among criminals</a:t>
            </a:r>
            <a:endParaRPr lang="da-DK" dirty="0"/>
          </a:p>
          <a:p>
            <a:r>
              <a:rPr lang="en-US" dirty="0"/>
              <a:t>Used to track, therefor used as disguise</a:t>
            </a:r>
            <a:endParaRPr lang="da-DK" dirty="0"/>
          </a:p>
          <a:p>
            <a:r>
              <a:rPr lang="en-US" dirty="0"/>
              <a:t>Copy of identity</a:t>
            </a:r>
            <a:endParaRPr lang="da-DK" dirty="0"/>
          </a:p>
          <a:p>
            <a:pPr lvl="1"/>
            <a:r>
              <a:rPr lang="en-US" dirty="0"/>
              <a:t>IMEI and IMSI is needed</a:t>
            </a:r>
            <a:endParaRPr lang="da-DK" dirty="0"/>
          </a:p>
          <a:p>
            <a:pPr lvl="1"/>
            <a:r>
              <a:rPr lang="en-US" dirty="0" err="1"/>
              <a:t>TelephonyManager</a:t>
            </a:r>
            <a:r>
              <a:rPr lang="en-US" dirty="0"/>
              <a:t> library use </a:t>
            </a:r>
            <a:r>
              <a:rPr lang="en-US" dirty="0" err="1"/>
              <a:t>getSubscriberId</a:t>
            </a:r>
            <a:endParaRPr lang="da-DK" dirty="0"/>
          </a:p>
          <a:p>
            <a:pPr lvl="1"/>
            <a:r>
              <a:rPr lang="en-US" dirty="0"/>
              <a:t>Identity copied by obtaining IMEI &amp; IMSI</a:t>
            </a:r>
            <a:endParaRPr lang="da-DK" dirty="0"/>
          </a:p>
          <a:p>
            <a:pPr lvl="1"/>
            <a:r>
              <a:rPr lang="en-US" dirty="0"/>
              <a:t>Trojans used to obtain the IMEI &amp; IMSI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7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04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Illegal IMEI implants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phones made without ore with zero </a:t>
            </a:r>
            <a:r>
              <a:rPr lang="en-US" dirty="0" err="1"/>
              <a:t>IMEI’s</a:t>
            </a:r>
            <a:endParaRPr lang="da-DK" dirty="0"/>
          </a:p>
          <a:p>
            <a:r>
              <a:rPr lang="en-US" dirty="0"/>
              <a:t>Indian market affected due to acts against terror</a:t>
            </a:r>
            <a:endParaRPr lang="da-DK" dirty="0"/>
          </a:p>
          <a:p>
            <a:r>
              <a:rPr lang="en-US" dirty="0"/>
              <a:t>Examples of IMEI abuse</a:t>
            </a:r>
            <a:endParaRPr lang="da-DK" dirty="0"/>
          </a:p>
          <a:p>
            <a:pPr lvl="1"/>
            <a:r>
              <a:rPr lang="en-US" dirty="0"/>
              <a:t>Cloning</a:t>
            </a:r>
            <a:endParaRPr lang="da-DK" dirty="0"/>
          </a:p>
          <a:p>
            <a:pPr lvl="1"/>
            <a:r>
              <a:rPr lang="en-US" dirty="0"/>
              <a:t>Fake IMEI</a:t>
            </a:r>
            <a:endParaRPr lang="da-DK" dirty="0"/>
          </a:p>
          <a:p>
            <a:r>
              <a:rPr lang="en-US" dirty="0"/>
              <a:t>Consequences of an stolen/copied IMEI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8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2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329642" cy="4209331"/>
          </a:xfrm>
        </p:spPr>
        <p:txBody>
          <a:bodyPr>
            <a:normAutofit/>
          </a:bodyPr>
          <a:lstStyle/>
          <a:p>
            <a:r>
              <a:rPr lang="en-US" dirty="0" smtClean="0"/>
              <a:t>IMEI </a:t>
            </a:r>
            <a:r>
              <a:rPr lang="en-US" dirty="0"/>
              <a:t>and IMSI numbers can be obtained by Android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IMEI number is a great way to uniquely identify the phone.</a:t>
            </a:r>
          </a:p>
          <a:p>
            <a:r>
              <a:rPr lang="en-US" dirty="0" smtClean="0"/>
              <a:t>These numbers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sent to a third </a:t>
            </a:r>
            <a:r>
              <a:rPr lang="en-US" dirty="0" smtClean="0"/>
              <a:t>part.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copy the identity of a </a:t>
            </a:r>
            <a:r>
              <a:rPr lang="en-US" dirty="0" smtClean="0"/>
              <a:t>phone.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9</a:t>
            </a:fld>
            <a:r>
              <a:rPr lang="da-DK" smtClean="0"/>
              <a:t> of 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41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</Template>
  <TotalTime>439</TotalTime>
  <Words>553</Words>
  <Application>Microsoft Office PowerPoint</Application>
  <PresentationFormat>Skærmshow (4:3)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Forløb</vt:lpstr>
      <vt:lpstr>IMEI abuse on Android smartphones</vt:lpstr>
      <vt:lpstr>Disposition</vt:lpstr>
      <vt:lpstr>Introduction</vt:lpstr>
      <vt:lpstr>IMEI, IMSI and Android</vt:lpstr>
      <vt:lpstr>Theft of cellphones and IMEI </vt:lpstr>
      <vt:lpstr>Legal usage of IMEI</vt:lpstr>
      <vt:lpstr>Illegal use</vt:lpstr>
      <vt:lpstr>Illegal IMEI implants</vt:lpstr>
      <vt:lpstr>Conclusion</vt:lpstr>
      <vt:lpstr>Conclusion</vt:lpstr>
      <vt:lpstr>Process analysis</vt:lpstr>
      <vt:lpstr>Process analysis - Synthesis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IMEI abuse on Android smartphones</dc:title>
  <dc:creator>Christian</dc:creator>
  <cp:lastModifiedBy>Christian</cp:lastModifiedBy>
  <cp:revision>17</cp:revision>
  <dcterms:created xsi:type="dcterms:W3CDTF">2011-09-20T07:35:34Z</dcterms:created>
  <dcterms:modified xsi:type="dcterms:W3CDTF">2011-09-30T07:06:55Z</dcterms:modified>
</cp:coreProperties>
</file>