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708" r:id="rId3"/>
  </p:sldMasterIdLst>
  <p:sldIdLst>
    <p:sldId id="256" r:id="rId4"/>
    <p:sldId id="257" r:id="rId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smtClean="0"/>
              <a:t>Klik for at redigere i master</a:t>
            </a:r>
            <a:endParaRPr lang="en-US" noProof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da-DK" noProof="0" smtClean="0"/>
              <a:t>Klik for at redigere i master</a:t>
            </a:r>
            <a:endParaRPr lang="en-US" noProof="0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20-09-2011</a:t>
            </a:fld>
            <a:endParaRPr lang="da-DK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20-09-2011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588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20-09-2011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2702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smtClean="0"/>
              <a:t>Klik for at redigere i master</a:t>
            </a:r>
            <a:endParaRPr lang="en-US" noProof="0" smtClean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da-DK" noProof="0" smtClean="0"/>
              <a:t>Klik for at redigere i master</a:t>
            </a:r>
            <a:endParaRPr lang="en-US" noProof="0" smtClean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9261088-94EE-4A2D-B2CC-A94254EA04D3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9DFCB-BF57-415D-9B59-AC273308EB5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82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6D2FC-E575-4B0E-965B-22C7570D7D7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42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ADE004-ED13-422F-BA4E-9FC76504108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9B016-D6A2-4608-82A9-8ABFC87D2C15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4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B0961-49C7-402D-B592-27144C500DF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19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7E0FD2-4A3B-4A1D-81DB-5E1EB73C397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0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ED464-5849-484E-A049-30FCE9BA20D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3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20-09-2011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04886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B2010-95D9-4DCD-85A8-69B1F71C59E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84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2D261-A0AB-492A-9327-D5C3C4D8EB5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82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125B6B-F92A-4A70-97F9-06AC2769399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2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20-09-2011</a:t>
            </a:fld>
            <a:endParaRPr lang="da-D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20-09-2011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20-09-2011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20-09-2011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20-09-2011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20-09-2011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20-09-2011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20-09-2011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97886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20-09-2011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20-09-2011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20-09-2011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20-09-2011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20-09-2011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755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20-09-2011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315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20-09-2011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373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20-09-2011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986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20-09-2011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546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20-09-2011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687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i master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F89CEA5E-8FF6-429F-9EFE-BB5E0A72E255}" type="datetimeFigureOut">
              <a:rPr lang="da-DK" smtClean="0"/>
              <a:t>20-09-2011</a:t>
            </a:fld>
            <a:endParaRPr lang="da-D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da-D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i master</a:t>
            </a:r>
            <a:endParaRPr lang="en-US" smtClean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smtClean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0B5C6BA-79FA-4A4D-9B5F-D6BBB0BEF0FD}" type="slidenum">
              <a:rPr lang="en-US"/>
              <a:pPr/>
              <a:t>‹nr.›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i master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CEA5E-8FF6-429F-9EFE-BB5E0A72E255}" type="datetimeFigureOut">
              <a:rPr lang="da-DK" smtClean="0"/>
              <a:t>20-09-2011</a:t>
            </a:fld>
            <a:endParaRPr lang="da-D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IMEI </a:t>
            </a:r>
            <a:r>
              <a:rPr lang="da-DK" dirty="0" err="1"/>
              <a:t>abuse</a:t>
            </a:r>
            <a:r>
              <a:rPr lang="da-DK" dirty="0"/>
              <a:t> on Android </a:t>
            </a:r>
            <a:r>
              <a:rPr lang="da-DK" dirty="0" err="1"/>
              <a:t>smartphones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432712"/>
          </a:xfrm>
        </p:spPr>
        <p:txBody>
          <a:bodyPr>
            <a:normAutofit/>
          </a:bodyPr>
          <a:lstStyle/>
          <a:p>
            <a:r>
              <a:rPr lang="da-DK" dirty="0" smtClean="0"/>
              <a:t>By B216</a:t>
            </a:r>
          </a:p>
          <a:p>
            <a:r>
              <a:rPr lang="en-US" dirty="0"/>
              <a:t>Christian Jødal O’Keeffe, Nicolai Kjær Skovhus, Dag Toft Børresen Pedersen, Stefan Mathias Holst Christiansen, Thais Alexander Jones, Rasmus Fischer Gadensgaard and Anders Riedel </a:t>
            </a:r>
            <a:r>
              <a:rPr lang="en-US" dirty="0" err="1"/>
              <a:t>Øland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2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Disposition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Introduction</a:t>
            </a:r>
            <a:endParaRPr lang="da-DK" dirty="0" smtClean="0"/>
          </a:p>
          <a:p>
            <a:r>
              <a:rPr lang="da-DK" dirty="0" smtClean="0"/>
              <a:t>Statement </a:t>
            </a:r>
            <a:r>
              <a:rPr lang="da-DK" smtClean="0"/>
              <a:t>of problem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47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Electronics">
  <a:themeElements>
    <a:clrScheme name="Kontortema 2">
      <a:dk1>
        <a:srgbClr val="333333"/>
      </a:dk1>
      <a:lt1>
        <a:srgbClr val="FFFFFF"/>
      </a:lt1>
      <a:dk2>
        <a:srgbClr val="993333"/>
      </a:dk2>
      <a:lt2>
        <a:srgbClr val="FFFFFF"/>
      </a:lt2>
      <a:accent1>
        <a:srgbClr val="F2A26D"/>
      </a:accent1>
      <a:accent2>
        <a:srgbClr val="F291CA"/>
      </a:accent2>
      <a:accent3>
        <a:srgbClr val="CAADAD"/>
      </a:accent3>
      <a:accent4>
        <a:srgbClr val="DADADA"/>
      </a:accent4>
      <a:accent5>
        <a:srgbClr val="F7CEBA"/>
      </a:accent5>
      <a:accent6>
        <a:srgbClr val="DB83B7"/>
      </a:accent6>
      <a:hlink>
        <a:srgbClr val="F7ADAD"/>
      </a:hlink>
      <a:folHlink>
        <a:srgbClr val="E7C6F7"/>
      </a:folHlink>
    </a:clrScheme>
    <a:fontScheme name="Kontorte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ontortema 1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F28585"/>
        </a:accent1>
        <a:accent2>
          <a:srgbClr val="F7949E"/>
        </a:accent2>
        <a:accent3>
          <a:srgbClr val="CAADAD"/>
        </a:accent3>
        <a:accent4>
          <a:srgbClr val="DADADA"/>
        </a:accent4>
        <a:accent5>
          <a:srgbClr val="F7C2C2"/>
        </a:accent5>
        <a:accent6>
          <a:srgbClr val="E0868F"/>
        </a:accent6>
        <a:hlink>
          <a:srgbClr val="F7ADAD"/>
        </a:hlink>
        <a:folHlink>
          <a:srgbClr val="FFBF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tortema 2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F2A26D"/>
        </a:accent1>
        <a:accent2>
          <a:srgbClr val="F291CA"/>
        </a:accent2>
        <a:accent3>
          <a:srgbClr val="CAADAD"/>
        </a:accent3>
        <a:accent4>
          <a:srgbClr val="DADADA"/>
        </a:accent4>
        <a:accent5>
          <a:srgbClr val="F7CEBA"/>
        </a:accent5>
        <a:accent6>
          <a:srgbClr val="DB83B7"/>
        </a:accent6>
        <a:hlink>
          <a:srgbClr val="F7ADAD"/>
        </a:hlink>
        <a:folHlink>
          <a:srgbClr val="E7C6F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tortema 3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95D1E6"/>
        </a:accent1>
        <a:accent2>
          <a:srgbClr val="F29191"/>
        </a:accent2>
        <a:accent3>
          <a:srgbClr val="CAADAD"/>
        </a:accent3>
        <a:accent4>
          <a:srgbClr val="DADADA"/>
        </a:accent4>
        <a:accent5>
          <a:srgbClr val="C8E5F0"/>
        </a:accent5>
        <a:accent6>
          <a:srgbClr val="DB8383"/>
        </a:accent6>
        <a:hlink>
          <a:srgbClr val="BBD1F2"/>
        </a:hlink>
        <a:folHlink>
          <a:srgbClr val="CCDE9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tortema 4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85D685"/>
        </a:accent1>
        <a:accent2>
          <a:srgbClr val="C2B7F7"/>
        </a:accent2>
        <a:accent3>
          <a:srgbClr val="CAADAD"/>
        </a:accent3>
        <a:accent4>
          <a:srgbClr val="DADADA"/>
        </a:accent4>
        <a:accent5>
          <a:srgbClr val="C2E8C2"/>
        </a:accent5>
        <a:accent6>
          <a:srgbClr val="B0A6E0"/>
        </a:accent6>
        <a:hlink>
          <a:srgbClr val="F2DD8A"/>
        </a:hlink>
        <a:folHlink>
          <a:srgbClr val="F7AD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tortema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28585"/>
        </a:accent1>
        <a:accent2>
          <a:srgbClr val="F7949E"/>
        </a:accent2>
        <a:accent3>
          <a:srgbClr val="FFFFFF"/>
        </a:accent3>
        <a:accent4>
          <a:srgbClr val="000000"/>
        </a:accent4>
        <a:accent5>
          <a:srgbClr val="F7C2C2"/>
        </a:accent5>
        <a:accent6>
          <a:srgbClr val="E0868F"/>
        </a:accent6>
        <a:hlink>
          <a:srgbClr val="F7ADAD"/>
        </a:hlink>
        <a:folHlink>
          <a:srgbClr val="FFBF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tortema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2A26D"/>
        </a:accent1>
        <a:accent2>
          <a:srgbClr val="F291CA"/>
        </a:accent2>
        <a:accent3>
          <a:srgbClr val="FFFFFF"/>
        </a:accent3>
        <a:accent4>
          <a:srgbClr val="000000"/>
        </a:accent4>
        <a:accent5>
          <a:srgbClr val="F7CEBA"/>
        </a:accent5>
        <a:accent6>
          <a:srgbClr val="DB83B7"/>
        </a:accent6>
        <a:hlink>
          <a:srgbClr val="F7ADAD"/>
        </a:hlink>
        <a:folHlink>
          <a:srgbClr val="E7C6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tortema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95D1E6"/>
        </a:accent1>
        <a:accent2>
          <a:srgbClr val="F29191"/>
        </a:accent2>
        <a:accent3>
          <a:srgbClr val="FFFFFF"/>
        </a:accent3>
        <a:accent4>
          <a:srgbClr val="000000"/>
        </a:accent4>
        <a:accent5>
          <a:srgbClr val="C8E5F0"/>
        </a:accent5>
        <a:accent6>
          <a:srgbClr val="DB8383"/>
        </a:accent6>
        <a:hlink>
          <a:srgbClr val="BBD1F2"/>
        </a:hlink>
        <a:folHlink>
          <a:srgbClr val="CCDE9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tortema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5D685"/>
        </a:accent1>
        <a:accent2>
          <a:srgbClr val="C2B7F7"/>
        </a:accent2>
        <a:accent3>
          <a:srgbClr val="FFFFFF"/>
        </a:accent3>
        <a:accent4>
          <a:srgbClr val="000000"/>
        </a:accent4>
        <a:accent5>
          <a:srgbClr val="C2E8C2"/>
        </a:accent5>
        <a:accent6>
          <a:srgbClr val="B0A6E0"/>
        </a:accent6>
        <a:hlink>
          <a:srgbClr val="F2DD8A"/>
        </a:hlink>
        <a:folHlink>
          <a:srgbClr val="F7AD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333333"/>
      </a:dk1>
      <a:lt1>
        <a:srgbClr val="FFFFFF"/>
      </a:lt1>
      <a:dk2>
        <a:srgbClr val="993333"/>
      </a:dk2>
      <a:lt2>
        <a:srgbClr val="FFFFFF"/>
      </a:lt2>
      <a:accent1>
        <a:srgbClr val="F2A26D"/>
      </a:accent1>
      <a:accent2>
        <a:srgbClr val="F291CA"/>
      </a:accent2>
      <a:accent3>
        <a:srgbClr val="CAADAD"/>
      </a:accent3>
      <a:accent4>
        <a:srgbClr val="DADADA"/>
      </a:accent4>
      <a:accent5>
        <a:srgbClr val="F7CEBA"/>
      </a:accent5>
      <a:accent6>
        <a:srgbClr val="DB83B7"/>
      </a:accent6>
      <a:hlink>
        <a:srgbClr val="F7ADAD"/>
      </a:hlink>
      <a:folHlink>
        <a:srgbClr val="E7C6F7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F28585"/>
        </a:accent1>
        <a:accent2>
          <a:srgbClr val="F7949E"/>
        </a:accent2>
        <a:accent3>
          <a:srgbClr val="CAADAD"/>
        </a:accent3>
        <a:accent4>
          <a:srgbClr val="DADADA"/>
        </a:accent4>
        <a:accent5>
          <a:srgbClr val="F7C2C2"/>
        </a:accent5>
        <a:accent6>
          <a:srgbClr val="E0868F"/>
        </a:accent6>
        <a:hlink>
          <a:srgbClr val="F7ADAD"/>
        </a:hlink>
        <a:folHlink>
          <a:srgbClr val="FFBF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F2A26D"/>
        </a:accent1>
        <a:accent2>
          <a:srgbClr val="F291CA"/>
        </a:accent2>
        <a:accent3>
          <a:srgbClr val="CAADAD"/>
        </a:accent3>
        <a:accent4>
          <a:srgbClr val="DADADA"/>
        </a:accent4>
        <a:accent5>
          <a:srgbClr val="F7CEBA"/>
        </a:accent5>
        <a:accent6>
          <a:srgbClr val="DB83B7"/>
        </a:accent6>
        <a:hlink>
          <a:srgbClr val="F7ADAD"/>
        </a:hlink>
        <a:folHlink>
          <a:srgbClr val="E7C6F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95D1E6"/>
        </a:accent1>
        <a:accent2>
          <a:srgbClr val="F29191"/>
        </a:accent2>
        <a:accent3>
          <a:srgbClr val="CAADAD"/>
        </a:accent3>
        <a:accent4>
          <a:srgbClr val="DADADA"/>
        </a:accent4>
        <a:accent5>
          <a:srgbClr val="C8E5F0"/>
        </a:accent5>
        <a:accent6>
          <a:srgbClr val="DB8383"/>
        </a:accent6>
        <a:hlink>
          <a:srgbClr val="BBD1F2"/>
        </a:hlink>
        <a:folHlink>
          <a:srgbClr val="CCDE9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85D685"/>
        </a:accent1>
        <a:accent2>
          <a:srgbClr val="C2B7F7"/>
        </a:accent2>
        <a:accent3>
          <a:srgbClr val="CAADAD"/>
        </a:accent3>
        <a:accent4>
          <a:srgbClr val="DADADA"/>
        </a:accent4>
        <a:accent5>
          <a:srgbClr val="C2E8C2"/>
        </a:accent5>
        <a:accent6>
          <a:srgbClr val="B0A6E0"/>
        </a:accent6>
        <a:hlink>
          <a:srgbClr val="F2DD8A"/>
        </a:hlink>
        <a:folHlink>
          <a:srgbClr val="F7AD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28585"/>
        </a:accent1>
        <a:accent2>
          <a:srgbClr val="F7949E"/>
        </a:accent2>
        <a:accent3>
          <a:srgbClr val="FFFFFF"/>
        </a:accent3>
        <a:accent4>
          <a:srgbClr val="000000"/>
        </a:accent4>
        <a:accent5>
          <a:srgbClr val="F7C2C2"/>
        </a:accent5>
        <a:accent6>
          <a:srgbClr val="E0868F"/>
        </a:accent6>
        <a:hlink>
          <a:srgbClr val="F7ADAD"/>
        </a:hlink>
        <a:folHlink>
          <a:srgbClr val="FFBF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2A26D"/>
        </a:accent1>
        <a:accent2>
          <a:srgbClr val="F291CA"/>
        </a:accent2>
        <a:accent3>
          <a:srgbClr val="FFFFFF"/>
        </a:accent3>
        <a:accent4>
          <a:srgbClr val="000000"/>
        </a:accent4>
        <a:accent5>
          <a:srgbClr val="F7CEBA"/>
        </a:accent5>
        <a:accent6>
          <a:srgbClr val="DB83B7"/>
        </a:accent6>
        <a:hlink>
          <a:srgbClr val="F7ADAD"/>
        </a:hlink>
        <a:folHlink>
          <a:srgbClr val="E7C6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95D1E6"/>
        </a:accent1>
        <a:accent2>
          <a:srgbClr val="F29191"/>
        </a:accent2>
        <a:accent3>
          <a:srgbClr val="FFFFFF"/>
        </a:accent3>
        <a:accent4>
          <a:srgbClr val="000000"/>
        </a:accent4>
        <a:accent5>
          <a:srgbClr val="C8E5F0"/>
        </a:accent5>
        <a:accent6>
          <a:srgbClr val="DB8383"/>
        </a:accent6>
        <a:hlink>
          <a:srgbClr val="BBD1F2"/>
        </a:hlink>
        <a:folHlink>
          <a:srgbClr val="CCDE9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5D685"/>
        </a:accent1>
        <a:accent2>
          <a:srgbClr val="C2B7F7"/>
        </a:accent2>
        <a:accent3>
          <a:srgbClr val="FFFFFF"/>
        </a:accent3>
        <a:accent4>
          <a:srgbClr val="000000"/>
        </a:accent4>
        <a:accent5>
          <a:srgbClr val="C2E8C2"/>
        </a:accent5>
        <a:accent6>
          <a:srgbClr val="B0A6E0"/>
        </a:accent6>
        <a:hlink>
          <a:srgbClr val="F2DD8A"/>
        </a:hlink>
        <a:folHlink>
          <a:srgbClr val="F7AD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Electronics</Template>
  <TotalTime>157</TotalTime>
  <Words>41</Words>
  <Application>Microsoft Office PowerPoint</Application>
  <PresentationFormat>Skærmshow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Diastitler</vt:lpstr>
      </vt:variant>
      <vt:variant>
        <vt:i4>2</vt:i4>
      </vt:variant>
    </vt:vector>
  </HeadingPairs>
  <TitlesOfParts>
    <vt:vector size="5" baseType="lpstr">
      <vt:lpstr>Electronics</vt:lpstr>
      <vt:lpstr>1_Default Design</vt:lpstr>
      <vt:lpstr>Forløb</vt:lpstr>
      <vt:lpstr>IMEI abuse on Android smartphones</vt:lpstr>
      <vt:lpstr>Disposition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IMEI abuse on Android smartphones</dc:title>
  <dc:creator>Christian</dc:creator>
  <cp:lastModifiedBy>Christian</cp:lastModifiedBy>
  <cp:revision>2</cp:revision>
  <dcterms:created xsi:type="dcterms:W3CDTF">2011-09-20T07:35:34Z</dcterms:created>
  <dcterms:modified xsi:type="dcterms:W3CDTF">2011-09-20T10:13:04Z</dcterms:modified>
</cp:coreProperties>
</file>