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7" r:id="rId8"/>
    <p:sldId id="268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>
      <p:cViewPr varScale="1">
        <p:scale>
          <a:sx n="68" d="100"/>
          <a:sy n="68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0B498-08C1-4DE9-B781-EE1A345AD258}" type="datetimeFigureOut">
              <a:rPr lang="da-DK" smtClean="0"/>
              <a:t>30-09-2011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111B-D487-4C43-B887-AE624E7CA6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4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3111B-D487-4C43-B887-AE624E7CA68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920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823-0D52-4C51-BF2B-CF1707B17E2E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380312" y="6309320"/>
            <a:ext cx="1378496" cy="365125"/>
          </a:xfrm>
        </p:spPr>
        <p:txBody>
          <a:bodyPr/>
          <a:lstStyle/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AD0D-7BB2-46A4-BB68-26353A5697B1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1BB0-9454-433C-9606-A690E4F818EE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272C-E615-467B-B24A-541882D7F507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356350"/>
            <a:ext cx="195456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B57D-1F8D-4D14-A58C-2D8112D15C3A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A7BB-6085-4339-908E-7DEBE16CA45E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807C-037B-4ACD-B881-3FB0C203C93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5301-5332-48C2-804C-39CCA0036F1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98A-B151-4EB2-BF6F-C28F3D6536A0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C6B-FE8D-499F-99BF-F16440501BB7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D4D6-F3D5-4CA6-B784-DF8AD6B6E430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7C7C13-5C4C-4D82-948A-D4340B66E2ED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452320" y="6356350"/>
            <a:ext cx="123448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</a:p>
          <a:p>
            <a:r>
              <a:rPr lang="en-US" dirty="0" smtClean="0"/>
              <a:t>Nicolai Kjær Skovhus, </a:t>
            </a:r>
          </a:p>
          <a:p>
            <a:r>
              <a:rPr lang="en-US" dirty="0" smtClean="0"/>
              <a:t>Dag Toft Børresen Pedersen, </a:t>
            </a:r>
          </a:p>
          <a:p>
            <a:r>
              <a:rPr lang="en-US" dirty="0" smtClean="0"/>
              <a:t>Stefan Mathias Holst Christiansen, </a:t>
            </a:r>
          </a:p>
          <a:p>
            <a:r>
              <a:rPr lang="en-US" dirty="0" smtClean="0"/>
              <a:t>Thais Alexander Jones,  </a:t>
            </a:r>
          </a:p>
          <a:p>
            <a:r>
              <a:rPr lang="en-US" dirty="0" smtClean="0"/>
              <a:t>and Rasmus Fischer Gadensgaard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</a:t>
            </a:fld>
            <a:r>
              <a:rPr lang="da-DK" smtClean="0"/>
              <a:t> of 13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10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11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12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13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33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2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3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1" y="3068960"/>
            <a:ext cx="4129859" cy="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96249"/>
            <a:ext cx="2160240" cy="24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4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  <p:pic>
        <p:nvPicPr>
          <p:cNvPr id="1026" name="Picture 2" descr="http://www.cndigit.com/media/catalog/product/cache/1/image/5e06319eda06f020e43594a9c230972d/N/C/NCKIA_E71-3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4427984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5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6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7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8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9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526</TotalTime>
  <Words>553</Words>
  <Application>Microsoft Office PowerPoint</Application>
  <PresentationFormat>Skærmshow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19</cp:revision>
  <dcterms:created xsi:type="dcterms:W3CDTF">2011-09-20T07:35:34Z</dcterms:created>
  <dcterms:modified xsi:type="dcterms:W3CDTF">2011-09-30T09:43:26Z</dcterms:modified>
</cp:coreProperties>
</file>