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sldIdLst>
    <p:sldId id="256" r:id="rId4"/>
    <p:sldId id="257" r:id="rId5"/>
    <p:sldId id="259" r:id="rId6"/>
    <p:sldId id="258" r:id="rId7"/>
    <p:sldId id="261" r:id="rId8"/>
    <p:sldId id="260" r:id="rId9"/>
    <p:sldId id="267" r:id="rId10"/>
    <p:sldId id="268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88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270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261088-94EE-4A2D-B2CC-A94254EA04D3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9DFCB-BF57-415D-9B59-AC273308EB5C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6D2FC-E575-4B0E-965B-22C7570D7D7B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4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DE004-ED13-422F-BA4E-9FC76504108D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9B016-D6A2-4608-82A9-8ABFC87D2C1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B0961-49C7-402D-B592-27144C500DF6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1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E0FD2-4A3B-4A1D-81DB-5E1EB73C397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ED464-5849-484E-A049-30FCE9BA20D7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0488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B2010-95D9-4DCD-85A8-69B1F71C59EE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08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2D261-A0AB-492A-9327-D5C3C4D8EB59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8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25B6B-F92A-4A70-97F9-06AC2769399A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9788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5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31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373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98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54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68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a-DK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B5C6BA-79FA-4A4D-9B5F-D6BBB0BEF0FD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IMEI abuse on Android smartphones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32712"/>
          </a:xfrm>
        </p:spPr>
        <p:txBody>
          <a:bodyPr>
            <a:normAutofit/>
          </a:bodyPr>
          <a:lstStyle/>
          <a:p>
            <a:r>
              <a:rPr lang="en-US" smtClean="0"/>
              <a:t>By B216</a:t>
            </a:r>
          </a:p>
          <a:p>
            <a:r>
              <a:rPr lang="en-US" smtClean="0"/>
              <a:t>Christian Jødal O’Keeffe, Nicolai Kjær Skovhus, Dag Toft Børresen Pedersen, Stefan Mathias Holst Christiansen, Thais Alexander Jones, Rasmus Fischer Gadensgaard and Anders Riedel Øland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through the IMEI number is possible. </a:t>
            </a:r>
          </a:p>
          <a:p>
            <a:endParaRPr lang="en-US" dirty="0" smtClean="0"/>
          </a:p>
          <a:p>
            <a:r>
              <a:rPr lang="en-US" dirty="0" smtClean="0"/>
              <a:t>We 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</a:t>
            </a:r>
            <a:r>
              <a:rPr lang="en-US" dirty="0" smtClean="0"/>
              <a:t>find </a:t>
            </a:r>
            <a:r>
              <a:rPr lang="en-US" dirty="0"/>
              <a:t>a solution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27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and choose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Researching </a:t>
            </a:r>
            <a:r>
              <a:rPr lang="en-US" dirty="0"/>
              <a:t>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Divided parts which each other should write.</a:t>
            </a:r>
          </a:p>
          <a:p>
            <a:r>
              <a:rPr lang="en-US" dirty="0" smtClean="0"/>
              <a:t>Corrections to streamline the work.</a:t>
            </a:r>
          </a:p>
          <a:p>
            <a:r>
              <a:rPr lang="en-US" dirty="0" smtClean="0"/>
              <a:t>We stayed within our working schedule, and kept our promises.</a:t>
            </a:r>
          </a:p>
          <a:p>
            <a:r>
              <a:rPr lang="en-US" dirty="0" smtClean="0"/>
              <a:t>Our supervisor was a big help</a:t>
            </a:r>
          </a:p>
        </p:txBody>
      </p:sp>
    </p:spTree>
    <p:extLst>
      <p:ext uri="{BB962C8B-B14F-4D97-AF65-F5344CB8AC3E}">
        <p14:creationId xmlns:p14="http://schemas.microsoft.com/office/powerpoint/2010/main" val="52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38691"/>
              </p:ext>
            </p:extLst>
          </p:nvPr>
        </p:nvGraphicFramePr>
        <p:xfrm>
          <a:off x="467544" y="2204864"/>
          <a:ext cx="8229600" cy="424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Short </a:t>
            </a:r>
            <a:r>
              <a:rPr lang="en-US" dirty="0"/>
              <a:t>introduction &amp; Problem analysis</a:t>
            </a:r>
            <a:endParaRPr lang="da-DK" dirty="0"/>
          </a:p>
          <a:p>
            <a:pPr lvl="0"/>
            <a:r>
              <a:rPr lang="en-US" dirty="0"/>
              <a:t>Theory of IMEI, IMSI, and Android</a:t>
            </a:r>
            <a:endParaRPr lang="da-DK" dirty="0"/>
          </a:p>
          <a:p>
            <a:pPr lvl="0"/>
            <a:r>
              <a:rPr lang="en-US" dirty="0"/>
              <a:t>Theft of cellphones and IMEI</a:t>
            </a:r>
            <a:endParaRPr lang="da-DK" dirty="0"/>
          </a:p>
          <a:p>
            <a:pPr lvl="0"/>
            <a:r>
              <a:rPr lang="en-US" dirty="0" smtClean="0"/>
              <a:t>Legal and illegal u</a:t>
            </a:r>
            <a:r>
              <a:rPr lang="en-US" dirty="0" smtClean="0"/>
              <a:t>sage </a:t>
            </a:r>
            <a:r>
              <a:rPr lang="en-US" dirty="0"/>
              <a:t>of IMEI</a:t>
            </a:r>
            <a:endParaRPr lang="da-DK" dirty="0"/>
          </a:p>
          <a:p>
            <a:pPr lvl="0"/>
            <a:r>
              <a:rPr lang="en-US" dirty="0"/>
              <a:t>Conclusion &amp; process </a:t>
            </a:r>
            <a:r>
              <a:rPr lang="en-US" dirty="0" smtClean="0"/>
              <a:t>analysis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4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IMEI and IMSI abuse on Android smartphones</a:t>
            </a:r>
          </a:p>
          <a:p>
            <a:endParaRPr lang="en-US" dirty="0"/>
          </a:p>
          <a:p>
            <a:r>
              <a:rPr lang="en-US" dirty="0"/>
              <a:t>Why did we choose this topic</a:t>
            </a:r>
          </a:p>
          <a:p>
            <a:endParaRPr lang="en-US" dirty="0"/>
          </a:p>
          <a:p>
            <a:r>
              <a:rPr lang="en-US" dirty="0"/>
              <a:t>400.000 Android phones are activated every day</a:t>
            </a:r>
          </a:p>
          <a:p>
            <a:endParaRPr lang="en-US" dirty="0"/>
          </a:p>
          <a:p>
            <a:r>
              <a:rPr lang="en-US" dirty="0"/>
              <a:t>Android Applications can read the IMEI and IMSI numbers</a:t>
            </a:r>
          </a:p>
          <a:p>
            <a:endParaRPr lang="en-US" dirty="0"/>
          </a:p>
          <a:p>
            <a:r>
              <a:rPr lang="en-US" dirty="0"/>
              <a:t>But the problem is writing new IMEI and IMSI numbers to a phone.</a:t>
            </a:r>
          </a:p>
          <a:p>
            <a:endParaRPr lang="en-US" dirty="0"/>
          </a:p>
          <a:p>
            <a:r>
              <a:rPr lang="en-US" dirty="0"/>
              <a:t>Our problem statement:</a:t>
            </a:r>
          </a:p>
          <a:p>
            <a:endParaRPr lang="en-US" dirty="0"/>
          </a:p>
          <a:p>
            <a:pPr lvl="1"/>
            <a:r>
              <a:rPr lang="en-US" dirty="0"/>
              <a:t>Why can apps on Android-phones get the IMEI, and what consequences can it have?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13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IMEI, IMSI and Android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IMEI is the identity number of the phone</a:t>
            </a:r>
          </a:p>
          <a:p>
            <a:r>
              <a:rPr lang="en-US" dirty="0" smtClean="0"/>
              <a:t>IMSI is the identity number of the SIM</a:t>
            </a:r>
          </a:p>
          <a:p>
            <a:endParaRPr lang="en-US" dirty="0" smtClean="0"/>
          </a:p>
          <a:p>
            <a:r>
              <a:rPr lang="en-US" dirty="0" smtClean="0"/>
              <a:t>Android is an operating system to smartphones and tablets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Theft</a:t>
            </a:r>
            <a:r>
              <a:rPr lang="da-DK" dirty="0" smtClean="0"/>
              <a:t> of </a:t>
            </a:r>
            <a:r>
              <a:rPr lang="da-DK" dirty="0" err="1"/>
              <a:t>c</a:t>
            </a:r>
            <a:r>
              <a:rPr lang="da-DK" dirty="0" err="1" smtClean="0"/>
              <a:t>ellphones</a:t>
            </a:r>
            <a:r>
              <a:rPr lang="da-DK" dirty="0" smtClean="0"/>
              <a:t> and IMEI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Cellphone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Illegal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Fakes</a:t>
            </a:r>
            <a:endParaRPr lang="en-US" dirty="0"/>
          </a:p>
          <a:p>
            <a:r>
              <a:rPr lang="en-US" dirty="0"/>
              <a:t>IMEI Theft</a:t>
            </a:r>
          </a:p>
          <a:p>
            <a:pPr lvl="1"/>
            <a:r>
              <a:rPr lang="en-US" dirty="0" smtClean="0"/>
              <a:t>Spiderman </a:t>
            </a:r>
            <a:r>
              <a:rPr lang="en-US" dirty="0"/>
              <a:t>kit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8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usage of IMEI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Law of IMEI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Legal 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does the user use the IMEI number to?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can apps use IMEI to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Illegal </a:t>
            </a:r>
            <a:r>
              <a:rPr lang="en-US" b="1" dirty="0" smtClean="0"/>
              <a:t>use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among criminals</a:t>
            </a:r>
            <a:endParaRPr lang="da-DK" dirty="0"/>
          </a:p>
          <a:p>
            <a:r>
              <a:rPr lang="en-US" dirty="0"/>
              <a:t>Used to track, therefor used as disguise</a:t>
            </a:r>
            <a:endParaRPr lang="da-DK" dirty="0"/>
          </a:p>
          <a:p>
            <a:r>
              <a:rPr lang="en-US" dirty="0"/>
              <a:t>Copy of identity</a:t>
            </a:r>
            <a:endParaRPr lang="da-DK" dirty="0"/>
          </a:p>
          <a:p>
            <a:pPr lvl="1"/>
            <a:r>
              <a:rPr lang="en-US" dirty="0"/>
              <a:t>IMEI and IMSI is needed</a:t>
            </a:r>
            <a:endParaRPr lang="da-DK" dirty="0"/>
          </a:p>
          <a:p>
            <a:pPr lvl="1"/>
            <a:r>
              <a:rPr lang="en-US" dirty="0" err="1"/>
              <a:t>TelephonyManager</a:t>
            </a:r>
            <a:r>
              <a:rPr lang="en-US" dirty="0"/>
              <a:t> library use </a:t>
            </a:r>
            <a:r>
              <a:rPr lang="en-US" dirty="0" err="1"/>
              <a:t>getSubscriberId</a:t>
            </a:r>
            <a:endParaRPr lang="da-DK" dirty="0"/>
          </a:p>
          <a:p>
            <a:pPr lvl="1"/>
            <a:r>
              <a:rPr lang="en-US" dirty="0"/>
              <a:t>Identity copied by obtaining IMEI &amp; IMSI</a:t>
            </a:r>
            <a:endParaRPr lang="da-DK" dirty="0"/>
          </a:p>
          <a:p>
            <a:pPr lvl="1"/>
            <a:r>
              <a:rPr lang="en-US" dirty="0"/>
              <a:t>Trojans used to obtain the IMEI &amp; IMSI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0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Illegal IMEI implants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phones made without ore with zero </a:t>
            </a:r>
            <a:r>
              <a:rPr lang="en-US" dirty="0" err="1"/>
              <a:t>IMEI’s</a:t>
            </a:r>
            <a:endParaRPr lang="da-DK" dirty="0"/>
          </a:p>
          <a:p>
            <a:r>
              <a:rPr lang="en-US" dirty="0"/>
              <a:t>Indian market affected due to acts against terror</a:t>
            </a:r>
            <a:endParaRPr lang="da-DK" dirty="0"/>
          </a:p>
          <a:p>
            <a:r>
              <a:rPr lang="en-US" dirty="0"/>
              <a:t>Examples of IMEI abuse</a:t>
            </a:r>
            <a:endParaRPr lang="da-DK" dirty="0"/>
          </a:p>
          <a:p>
            <a:pPr lvl="1"/>
            <a:r>
              <a:rPr lang="en-US" dirty="0"/>
              <a:t>Cloning</a:t>
            </a:r>
            <a:endParaRPr lang="da-DK" dirty="0"/>
          </a:p>
          <a:p>
            <a:pPr lvl="1"/>
            <a:r>
              <a:rPr lang="en-US" dirty="0"/>
              <a:t>Fake IMEI</a:t>
            </a:r>
            <a:endParaRPr lang="da-DK" dirty="0"/>
          </a:p>
          <a:p>
            <a:r>
              <a:rPr lang="en-US" dirty="0"/>
              <a:t>Consequences of an stolen/copied IMEI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2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42" cy="4209331"/>
          </a:xfrm>
        </p:spPr>
        <p:txBody>
          <a:bodyPr>
            <a:normAutofit/>
          </a:bodyPr>
          <a:lstStyle/>
          <a:p>
            <a:r>
              <a:rPr lang="en-US" dirty="0" smtClean="0"/>
              <a:t>IMEI </a:t>
            </a:r>
            <a:r>
              <a:rPr lang="en-US" dirty="0"/>
              <a:t>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IMEI number is a great way to uniquely identify the phone.</a:t>
            </a:r>
          </a:p>
          <a:p>
            <a:r>
              <a:rPr lang="en-US" dirty="0" smtClean="0"/>
              <a:t>These numbers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sent to a third </a:t>
            </a:r>
            <a:r>
              <a:rPr lang="en-US" dirty="0" smtClean="0"/>
              <a:t>part.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copy the identity of a </a:t>
            </a:r>
            <a:r>
              <a:rPr lang="en-US" dirty="0" smtClean="0"/>
              <a:t>phone.</a:t>
            </a:r>
          </a:p>
        </p:txBody>
      </p:sp>
    </p:spTree>
    <p:extLst>
      <p:ext uri="{BB962C8B-B14F-4D97-AF65-F5344CB8AC3E}">
        <p14:creationId xmlns:p14="http://schemas.microsoft.com/office/powerpoint/2010/main" val="38041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lectronics">
  <a:themeElements>
    <a:clrScheme name="Kontortema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Kontor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ontortema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</Template>
  <TotalTime>329</TotalTime>
  <Words>501</Words>
  <Application>Microsoft Office PowerPoint</Application>
  <PresentationFormat>Skærmshow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Diastitler</vt:lpstr>
      </vt:variant>
      <vt:variant>
        <vt:i4>12</vt:i4>
      </vt:variant>
    </vt:vector>
  </HeadingPairs>
  <TitlesOfParts>
    <vt:vector size="15" baseType="lpstr">
      <vt:lpstr>Electronics</vt:lpstr>
      <vt:lpstr>1_Default Design</vt:lpstr>
      <vt:lpstr>Forløb</vt:lpstr>
      <vt:lpstr>IMEI abuse on Android smartphones</vt:lpstr>
      <vt:lpstr>Disposition</vt:lpstr>
      <vt:lpstr>Introduction</vt:lpstr>
      <vt:lpstr>IMEI, IMSI and Android</vt:lpstr>
      <vt:lpstr>Theft of cellphones and IMEI </vt:lpstr>
      <vt:lpstr>Legal usage of IMEI</vt:lpstr>
      <vt:lpstr>Illegal use</vt:lpstr>
      <vt:lpstr>Illegal IMEI implants</vt:lpstr>
      <vt:lpstr>Conclusion</vt:lpstr>
      <vt:lpstr>Conclusion</vt:lpstr>
      <vt:lpstr>Process analysis</vt:lpstr>
      <vt:lpstr>Process analysis - Synthesis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IMEI abuse on Android smartphones</dc:title>
  <dc:creator>Christian</dc:creator>
  <cp:lastModifiedBy>Christian</cp:lastModifiedBy>
  <cp:revision>10</cp:revision>
  <dcterms:created xsi:type="dcterms:W3CDTF">2011-09-20T07:35:34Z</dcterms:created>
  <dcterms:modified xsi:type="dcterms:W3CDTF">2011-09-28T11:02:34Z</dcterms:modified>
</cp:coreProperties>
</file>