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33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7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979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490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08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090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97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169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68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639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57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C9FE-DA00-4317-98D4-4D701E78B465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91D5-BE46-4669-8A07-3F01C7C1F8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043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dirty="0" smtClean="0"/>
              <a:t>Usage of IMEI numbers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6400800" cy="424847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Law of IMEI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Legal use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What does the user use the IMEI number to?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What can apps use </a:t>
            </a:r>
            <a:r>
              <a:rPr lang="en-US" smtClean="0"/>
              <a:t>IMEI to?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</Words>
  <Application>Microsoft Office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Usage of IMEI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IMEI numbers</dc:title>
  <dc:creator>DagTheRipper</dc:creator>
  <cp:lastModifiedBy>DagTheRipper</cp:lastModifiedBy>
  <cp:revision>3</cp:revision>
  <dcterms:created xsi:type="dcterms:W3CDTF">2011-09-28T07:30:25Z</dcterms:created>
  <dcterms:modified xsi:type="dcterms:W3CDTF">2011-09-28T09:57:26Z</dcterms:modified>
</cp:coreProperties>
</file>