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9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ksander\Desktop\lugg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6578600" cy="4419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uggage packing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23528" y="5373216"/>
            <a:ext cx="8489032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130: </a:t>
            </a:r>
            <a:r>
              <a:rPr lang="en-US" dirty="0" smtClean="0"/>
              <a:t>Christian </a:t>
            </a:r>
            <a:r>
              <a:rPr lang="en-US" dirty="0" err="1" smtClean="0"/>
              <a:t>O’keeffe</a:t>
            </a:r>
            <a:r>
              <a:rPr lang="en-US" dirty="0" smtClean="0"/>
              <a:t>, Kasper </a:t>
            </a:r>
            <a:r>
              <a:rPr lang="en-US" dirty="0" err="1" smtClean="0"/>
              <a:t>Plejdrup</a:t>
            </a:r>
            <a:r>
              <a:rPr lang="en-US" dirty="0" smtClean="0"/>
              <a:t>, Dag Pedersen, </a:t>
            </a:r>
            <a:r>
              <a:rPr lang="en-US" dirty="0" err="1" smtClean="0"/>
              <a:t>Niels</a:t>
            </a:r>
            <a:r>
              <a:rPr lang="en-US" dirty="0" smtClean="0"/>
              <a:t> </a:t>
            </a:r>
            <a:r>
              <a:rPr lang="en-US" dirty="0" err="1" smtClean="0"/>
              <a:t>Brømdu</a:t>
            </a:r>
            <a:r>
              <a:rPr lang="en-US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Gadensgaard</a:t>
            </a:r>
            <a:r>
              <a:rPr lang="en-US" dirty="0" smtClean="0"/>
              <a:t>, </a:t>
            </a:r>
            <a:r>
              <a:rPr lang="en-US" dirty="0" err="1" smtClean="0"/>
              <a:t>Mette</a:t>
            </a:r>
            <a:r>
              <a:rPr lang="en-US" dirty="0" smtClean="0"/>
              <a:t> Thomsen </a:t>
            </a:r>
            <a:r>
              <a:rPr lang="en-US" dirty="0" smtClean="0"/>
              <a:t>and </a:t>
            </a:r>
            <a:r>
              <a:rPr lang="en-US" dirty="0" err="1" smtClean="0"/>
              <a:t>Aleksander</a:t>
            </a:r>
            <a:r>
              <a:rPr lang="en-US" dirty="0" smtClean="0"/>
              <a:t> Nilsson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4427984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picture’s </a:t>
            </a:r>
            <a:r>
              <a:rPr lang="en-US" dirty="0" smtClean="0"/>
              <a:t>source[1]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in the group</a:t>
            </a:r>
          </a:p>
          <a:p>
            <a:r>
              <a:rPr lang="en-US" dirty="0" smtClean="0"/>
              <a:t>Meeting culture</a:t>
            </a:r>
          </a:p>
          <a:p>
            <a:r>
              <a:rPr lang="en-US" dirty="0" smtClean="0"/>
              <a:t>Responsibility for own learning</a:t>
            </a:r>
          </a:p>
          <a:p>
            <a:r>
              <a:rPr lang="en-US" dirty="0" smtClean="0"/>
              <a:t>Funny time/ good time/ giggles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 smtClean="0"/>
              <a:t>for your time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Source[1</a:t>
            </a:r>
            <a:r>
              <a:rPr lang="en-US" dirty="0" smtClean="0"/>
              <a:t>]: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 smtClean="0"/>
              <a:t>://thewedordeadwager.files.wordpress.com/2011/03/luggage.jpg</a:t>
            </a:r>
            <a:endParaRPr lang="en-US" dirty="0" smtClean="0"/>
          </a:p>
          <a:p>
            <a:r>
              <a:rPr lang="en-US" dirty="0" smtClean="0"/>
              <a:t>Source[2]: </a:t>
            </a:r>
            <a:r>
              <a:rPr lang="en-US" dirty="0" smtClean="0"/>
              <a:t>http://www.cs.arizona.edu/icon/oddsends/bpack/bpack.htm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analyses</a:t>
            </a:r>
          </a:p>
          <a:p>
            <a:pPr lvl="1"/>
            <a:r>
              <a:rPr lang="en-US" dirty="0" smtClean="0"/>
              <a:t>The program</a:t>
            </a:r>
          </a:p>
          <a:p>
            <a:pPr lvl="1"/>
            <a:r>
              <a:rPr lang="en-US" dirty="0" smtClean="0"/>
              <a:t>Thesis statement</a:t>
            </a:r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Bin packing problem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Solution selection</a:t>
            </a:r>
          </a:p>
          <a:p>
            <a:pPr lvl="1"/>
            <a:r>
              <a:rPr lang="en-US" dirty="0" smtClean="0"/>
              <a:t>Program planning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Team work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Luggage packing</a:t>
            </a:r>
          </a:p>
          <a:p>
            <a:pPr lvl="1"/>
            <a:r>
              <a:rPr lang="en-US" dirty="0" smtClean="0"/>
              <a:t>Limits for luggage</a:t>
            </a:r>
          </a:p>
          <a:p>
            <a:pPr lvl="2"/>
            <a:r>
              <a:rPr lang="en-US" dirty="0" smtClean="0"/>
              <a:t>Different transportation methods</a:t>
            </a:r>
          </a:p>
          <a:p>
            <a:pPr lvl="1"/>
            <a:r>
              <a:rPr lang="en-US" dirty="0" smtClean="0"/>
              <a:t>Exiting solution</a:t>
            </a:r>
          </a:p>
          <a:p>
            <a:pPr lvl="2"/>
            <a:r>
              <a:rPr lang="en-US" dirty="0" smtClean="0"/>
              <a:t>None specific for this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analyses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statement:</a:t>
            </a:r>
          </a:p>
          <a:p>
            <a:pPr lvl="1">
              <a:buNone/>
            </a:pPr>
            <a:r>
              <a:rPr lang="en-US" dirty="0" smtClean="0"/>
              <a:t>“Is </a:t>
            </a:r>
            <a:r>
              <a:rPr lang="en-US" dirty="0"/>
              <a:t>it possible to develop a program that helps </a:t>
            </a:r>
            <a:r>
              <a:rPr lang="en-US" dirty="0" smtClean="0"/>
              <a:t>the customer </a:t>
            </a:r>
            <a:r>
              <a:rPr lang="en-US" dirty="0"/>
              <a:t>through the progress </a:t>
            </a:r>
            <a:r>
              <a:rPr lang="en-US" dirty="0" smtClean="0"/>
              <a:t>of </a:t>
            </a:r>
            <a:r>
              <a:rPr lang="en-US" sz="2800" dirty="0" smtClean="0"/>
              <a:t>packing </a:t>
            </a:r>
            <a:r>
              <a:rPr lang="en-US" sz="2800" dirty="0"/>
              <a:t>one or more suitcases the most effective way</a:t>
            </a:r>
            <a:r>
              <a:rPr lang="en-US" sz="2800" dirty="0" smtClean="0"/>
              <a:t>?”</a:t>
            </a:r>
          </a:p>
          <a:p>
            <a:r>
              <a:rPr lang="en-US" sz="3200" dirty="0" smtClean="0"/>
              <a:t>Sub statements</a:t>
            </a:r>
          </a:p>
          <a:p>
            <a:pPr lvl="1"/>
            <a:r>
              <a:rPr lang="en-US" dirty="0" smtClean="0"/>
              <a:t>Used for describing the problem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Bin packing problem</a:t>
            </a:r>
          </a:p>
          <a:p>
            <a:pPr lvl="1"/>
            <a:r>
              <a:rPr lang="en-US" dirty="0" smtClean="0"/>
              <a:t>Different  kinds of packing solutions (fittings)</a:t>
            </a:r>
          </a:p>
          <a:p>
            <a:pPr lvl="1"/>
            <a:r>
              <a:rPr lang="en-US" dirty="0" smtClean="0"/>
              <a:t>Initial problem see figure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C:\Users\Aleksander\P2\LaTeX\billeder\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56992"/>
            <a:ext cx="6702274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899592" y="544522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 Representing an unsorted luggage list , source </a:t>
            </a:r>
            <a:r>
              <a:rPr lang="en-US" dirty="0" smtClean="0"/>
              <a:t>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08720"/>
          </a:xfrm>
        </p:spPr>
        <p:txBody>
          <a:bodyPr/>
          <a:lstStyle/>
          <a:p>
            <a:r>
              <a:rPr lang="en-US" dirty="0" smtClean="0"/>
              <a:t>Example of 2 algorithms e.g. First fit and best fit, see figure 2 and 3</a:t>
            </a:r>
          </a:p>
          <a:p>
            <a:endParaRPr lang="en-US" dirty="0"/>
          </a:p>
        </p:txBody>
      </p:sp>
      <p:pic>
        <p:nvPicPr>
          <p:cNvPr id="2050" name="Picture 2" descr="C:\Users\Aleksander\P2\LaTeX\billeder\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 descr="C:\Users\Aleksander\P2\LaTeX\billeder\b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725144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1475656" y="422108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Representing the first fit (FF) algorithm, source 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7" name="Tekstboks 6"/>
          <p:cNvSpPr txBox="1"/>
          <p:nvPr/>
        </p:nvSpPr>
        <p:spPr>
          <a:xfrm>
            <a:off x="1403648" y="648866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Representing the best fit (BF) algorithm, source </a:t>
            </a:r>
            <a:r>
              <a:rPr lang="en-US" dirty="0" smtClean="0"/>
              <a:t>[</a:t>
            </a:r>
            <a:r>
              <a:rPr lang="en-US" dirty="0" smtClean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Targeted features</a:t>
            </a:r>
          </a:p>
          <a:p>
            <a:pPr lvl="1"/>
            <a:r>
              <a:rPr lang="en-US" dirty="0" smtClean="0"/>
              <a:t>Optional features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dirty="0" smtClean="0"/>
              <a:t>Problem selection</a:t>
            </a:r>
          </a:p>
          <a:p>
            <a:pPr lvl="1"/>
            <a:r>
              <a:rPr lang="en-US" dirty="0" smtClean="0"/>
              <a:t>Solution purpose</a:t>
            </a:r>
          </a:p>
          <a:p>
            <a:pPr lvl="1"/>
            <a:r>
              <a:rPr lang="en-US" dirty="0" smtClean="0"/>
              <a:t>Choice of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484784"/>
            <a:ext cx="3538736" cy="23042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 planning</a:t>
            </a:r>
          </a:p>
          <a:p>
            <a:pPr lvl="1"/>
            <a:r>
              <a:rPr lang="en-US" dirty="0" smtClean="0"/>
              <a:t>Flow of the program described in a diagram, see on figure 4</a:t>
            </a:r>
            <a:endParaRPr lang="en-US" dirty="0"/>
          </a:p>
        </p:txBody>
      </p:sp>
      <p:pic>
        <p:nvPicPr>
          <p:cNvPr id="3074" name="Picture 2" descr="C:\Users\Aleksander\P2\LaTeX\billeder\Flow of pro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030" y="1340768"/>
            <a:ext cx="5478970" cy="5517232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5220072" y="62373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 Diagram of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implementing features on the program</a:t>
            </a:r>
          </a:p>
          <a:p>
            <a:r>
              <a:rPr lang="en-US" dirty="0" smtClean="0"/>
              <a:t>Describing the different part of the program</a:t>
            </a:r>
          </a:p>
          <a:p>
            <a:r>
              <a:rPr lang="en-US" dirty="0" smtClean="0"/>
              <a:t>Make a conclusion on the thesis statement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274</Words>
  <Application>Microsoft Office PowerPoint</Application>
  <PresentationFormat>Skærmshow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Luggage packing</vt:lpstr>
      <vt:lpstr>Disposition</vt:lpstr>
      <vt:lpstr>Problem analyses</vt:lpstr>
      <vt:lpstr>Problem analyses</vt:lpstr>
      <vt:lpstr>Theory</vt:lpstr>
      <vt:lpstr>Theory</vt:lpstr>
      <vt:lpstr>Design</vt:lpstr>
      <vt:lpstr>Design</vt:lpstr>
      <vt:lpstr>Future plans</vt:lpstr>
      <vt:lpstr>Team work</vt:lpstr>
      <vt:lpstr>Thanks for your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Luggage packing</dc:title>
  <dc:creator>Aleksander</dc:creator>
  <cp:lastModifiedBy>Aleksander</cp:lastModifiedBy>
  <cp:revision>16</cp:revision>
  <dcterms:created xsi:type="dcterms:W3CDTF">2012-03-30T07:25:25Z</dcterms:created>
  <dcterms:modified xsi:type="dcterms:W3CDTF">2012-03-30T11:03:53Z</dcterms:modified>
</cp:coreProperties>
</file>