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2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723" autoAdjust="0"/>
  </p:normalViewPr>
  <p:slideViewPr>
    <p:cSldViewPr>
      <p:cViewPr varScale="1">
        <p:scale>
          <a:sx n="61" d="100"/>
          <a:sy n="61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20-06-2012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  <a:p>
            <a:r>
              <a:rPr lang="en-US" dirty="0" smtClean="0"/>
              <a:t>Polygon class</a:t>
            </a:r>
          </a:p>
          <a:p>
            <a:pPr lvl="1"/>
            <a:r>
              <a:rPr lang="en-US" dirty="0" smtClean="0"/>
              <a:t>Consists of 4 Vectors</a:t>
            </a:r>
          </a:p>
          <a:p>
            <a:r>
              <a:rPr lang="en-US" dirty="0" smtClean="0"/>
              <a:t>Shape3D class</a:t>
            </a:r>
          </a:p>
          <a:p>
            <a:pPr lvl="1"/>
            <a:r>
              <a:rPr lang="en-US" dirty="0" smtClean="0"/>
              <a:t>Consists of 4 Polygons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8"/>
          <a:stretch/>
        </p:blipFill>
        <p:spPr>
          <a:xfrm>
            <a:off x="2843808" y="5085184"/>
            <a:ext cx="3833068" cy="154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&amp; 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 smtClean="0"/>
              <a:t>Perspectivation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358</TotalTime>
  <Words>519</Words>
  <Application>Microsoft Office PowerPoint</Application>
  <PresentationFormat>Skærmshow (4:3)</PresentationFormat>
  <Paragraphs>194</Paragraphs>
  <Slides>22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22</vt:i4>
      </vt:variant>
    </vt:vector>
  </HeadingPairs>
  <TitlesOfParts>
    <vt:vector size="23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 &amp; 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38</cp:revision>
  <dcterms:created xsi:type="dcterms:W3CDTF">2012-06-11T08:05:36Z</dcterms:created>
  <dcterms:modified xsi:type="dcterms:W3CDTF">2012-06-20T07:47:58Z</dcterms:modified>
</cp:coreProperties>
</file>