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5" r:id="rId16"/>
    <p:sldId id="276" r:id="rId17"/>
    <p:sldId id="277" r:id="rId18"/>
    <p:sldId id="273" r:id="rId19"/>
    <p:sldId id="274" r:id="rId20"/>
    <p:sldId id="269" r:id="rId21"/>
    <p:sldId id="270" r:id="rId22"/>
    <p:sldId id="280" r:id="rId23"/>
    <p:sldId id="279" r:id="rId24"/>
    <p:sldId id="272" r:id="rId2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5" autoAdjust="0"/>
    <p:restoredTop sz="82723" autoAdjust="0"/>
  </p:normalViewPr>
  <p:slideViewPr>
    <p:cSldViewPr>
      <p:cViewPr>
        <p:scale>
          <a:sx n="66" d="100"/>
          <a:sy n="66" d="100"/>
        </p:scale>
        <p:origin x="-2934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B693-66A7-41F6-9571-1199ADF1B2C0}" type="datetimeFigureOut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5EAE-DCAC-445C-853E-A9B72C5FA05B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000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335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041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171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</a:p>
          <a:p>
            <a:pPr marL="171450" indent="-171450">
              <a:buFontTx/>
              <a:buChar char="-"/>
            </a:pPr>
            <a:r>
              <a:rPr lang="da-DK" dirty="0" smtClean="0"/>
              <a:t>Distri</a:t>
            </a:r>
            <a:r>
              <a:rPr lang="da-DK" baseline="0" dirty="0" smtClean="0"/>
              <a:t>buere efter vægt så det bliver fordelt optimalt i kufferterne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Checker hele tiden at der bliver lagt hvor der er plads</a:t>
            </a:r>
          </a:p>
          <a:p>
            <a:pPr marL="171450" indent="-171450">
              <a:buFontTx/>
              <a:buChar char="-"/>
            </a:pPr>
            <a:endParaRPr lang="da-DK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203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8034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668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97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Dagowich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459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Dagowich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26573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Dagowich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15565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643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970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430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09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007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129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231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116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658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6FF1-A1A9-4B90-ADF9-339648AE259C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DE7-D201-4302-B3AF-73C320ACC083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532B-4986-4054-A92D-30D90ECA8AF0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2C12-85A0-45FB-816F-97CF4A0F0BF1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6B7D9C3-E229-45A3-B8AB-0AC9B1E4CE0F}" type="slidenum">
              <a:rPr lang="da-DK" smtClean="0"/>
              <a:pPr/>
              <a:t>‹#›</a:t>
            </a:fld>
            <a:r>
              <a:rPr lang="da-DK" dirty="0" smtClean="0"/>
              <a:t> of 22</a:t>
            </a:r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308" r="90000">
                        <a14:foregroundMark x1="22308" y1="21154" x2="7308" y2="52692"/>
                        <a14:foregroundMark x1="21154" y1="83846" x2="21154" y2="83846"/>
                        <a14:foregroundMark x1="82692" y1="81538" x2="82692" y2="81538"/>
                        <a14:foregroundMark x1="85000" y1="26923" x2="85000" y2="26923"/>
                        <a14:foregroundMark x1="76923" y1="21154" x2="32692" y2="21154"/>
                        <a14:foregroundMark x1="13077" y1="43077" x2="23462" y2="86154"/>
                        <a14:foregroundMark x1="21154" y1="78077" x2="61538" y2="87308"/>
                        <a14:foregroundMark x1="55769" y1="83846" x2="76923" y2="60769"/>
                        <a14:foregroundMark x1="75769" y1="76923" x2="83846" y2="46538"/>
                        <a14:foregroundMark x1="76923" y1="23462" x2="60385" y2="11923"/>
                        <a14:foregroundMark x1="56923" y1="14231" x2="26923" y2="21154"/>
                        <a14:foregroundMark x1="28077" y1="15385" x2="16538" y2="3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80" y="485047"/>
            <a:ext cx="1080120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9B2-1111-4E5C-9EB2-FED458C011AB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A86-2C6A-45F7-AAF4-D291F32EE6D5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D578-53ED-40B9-A365-DE8D75EFEFDE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89D-99BE-44A6-B136-D6646C17AAF9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82-3D5B-40F8-9E18-13F245BE28F0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1AA-C8CD-41B8-BA72-58138E081F2A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AC-9DC0-449D-88D8-E5354CA5D288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B7D9C3-E229-45A3-B8AB-0AC9B1E4CE0F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C1BF3D-1383-492F-8101-4413DA18A85C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B7D9C3-E229-45A3-B8AB-0AC9B1E4CE0F}" type="slidenum">
              <a:rPr lang="da-DK" smtClean="0"/>
              <a:pPr/>
              <a:t>‹#›</a:t>
            </a:fld>
            <a:r>
              <a:rPr lang="da-DK" dirty="0" smtClean="0"/>
              <a:t> of 22</a:t>
            </a:r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800200"/>
          </a:xfrm>
        </p:spPr>
        <p:txBody>
          <a:bodyPr/>
          <a:lstStyle/>
          <a:p>
            <a:r>
              <a:rPr lang="en-US" dirty="0" smtClean="0"/>
              <a:t>P2 project Bag Packer Program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9552" y="2069154"/>
            <a:ext cx="4392488" cy="4320480"/>
          </a:xfrm>
        </p:spPr>
        <p:txBody>
          <a:bodyPr>
            <a:normAutofit/>
          </a:bodyPr>
          <a:lstStyle/>
          <a:p>
            <a:r>
              <a:rPr lang="da-DK" dirty="0" smtClean="0"/>
              <a:t>Made by:</a:t>
            </a:r>
          </a:p>
          <a:p>
            <a:r>
              <a:rPr lang="da-DK" dirty="0"/>
              <a:t>Mette T. Pedersen</a:t>
            </a:r>
          </a:p>
          <a:p>
            <a:r>
              <a:rPr lang="da-DK" dirty="0"/>
              <a:t>Aleksander S. Nilsson</a:t>
            </a:r>
          </a:p>
          <a:p>
            <a:r>
              <a:rPr lang="da-DK" dirty="0"/>
              <a:t>Niels B. Pedersen</a:t>
            </a:r>
          </a:p>
          <a:p>
            <a:r>
              <a:rPr lang="da-DK" dirty="0"/>
              <a:t>Kasper Plejdrup</a:t>
            </a:r>
          </a:p>
          <a:p>
            <a:r>
              <a:rPr lang="da-DK" dirty="0" smtClean="0"/>
              <a:t>Christian J. </a:t>
            </a:r>
            <a:r>
              <a:rPr lang="en-US" dirty="0" smtClean="0"/>
              <a:t>O’Keeffe</a:t>
            </a:r>
          </a:p>
          <a:p>
            <a:r>
              <a:rPr lang="da-DK" dirty="0" smtClean="0"/>
              <a:t>Rasmus F. Gadensgaard</a:t>
            </a:r>
          </a:p>
          <a:p>
            <a:r>
              <a:rPr lang="da-DK" dirty="0" smtClean="0"/>
              <a:t>Dag T. B. Pedersen</a:t>
            </a:r>
          </a:p>
        </p:txBody>
      </p:sp>
      <p:pic>
        <p:nvPicPr>
          <p:cNvPr id="1026" name="Picture 2" descr="C:\Users\Niels\Documents\P2\LaTeX\Rapport - NIX PILLE\billeder\for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59793"/>
            <a:ext cx="3024336" cy="4229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/>
              <a:t>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/>
              <a:t>Targeted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Guide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On the </a:t>
            </a:r>
            <a:r>
              <a:rPr lang="en-US" dirty="0" smtClean="0"/>
              <a:t>Road</a:t>
            </a:r>
          </a:p>
          <a:p>
            <a:pPr lvl="1"/>
            <a:r>
              <a:rPr lang="en-US" dirty="0"/>
              <a:t>Baggage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Structure of </a:t>
            </a:r>
            <a:r>
              <a:rPr lang="en-US" dirty="0" smtClean="0"/>
              <a:t>Packing</a:t>
            </a:r>
          </a:p>
          <a:p>
            <a:pPr lvl="1"/>
            <a:r>
              <a:rPr lang="en-US" dirty="0"/>
              <a:t>Packing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Save/Load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suggestions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</a:t>
            </a:r>
            <a:r>
              <a:rPr lang="en-US" dirty="0" smtClean="0"/>
              <a:t>smartphones</a:t>
            </a:r>
          </a:p>
          <a:p>
            <a:r>
              <a:rPr lang="en-US" dirty="0"/>
              <a:t>Extension for an existing </a:t>
            </a:r>
            <a:r>
              <a:rPr lang="en-US" dirty="0" smtClean="0"/>
              <a:t>program</a:t>
            </a:r>
          </a:p>
          <a:p>
            <a:r>
              <a:rPr lang="en-US" dirty="0"/>
              <a:t>Program for the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Choice of solution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1047" y="1935163"/>
            <a:ext cx="440190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 description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dirty="0" smtClean="0"/>
              <a:t>The packing algorithm</a:t>
            </a:r>
          </a:p>
          <a:p>
            <a:r>
              <a:rPr lang="en-US" dirty="0"/>
              <a:t>Color </a:t>
            </a:r>
            <a:r>
              <a:rPr lang="en-US" dirty="0" smtClean="0"/>
              <a:t>assignment function</a:t>
            </a:r>
          </a:p>
          <a:p>
            <a:r>
              <a:rPr lang="en-US" dirty="0"/>
              <a:t>How the </a:t>
            </a:r>
            <a:r>
              <a:rPr lang="en-US" dirty="0" smtClean="0"/>
              <a:t>program handles 3D</a:t>
            </a:r>
          </a:p>
          <a:p>
            <a:pPr lvl="1"/>
            <a:r>
              <a:rPr lang="en-US" dirty="0"/>
              <a:t>Function to draw </a:t>
            </a:r>
            <a:r>
              <a:rPr lang="en-US" dirty="0" smtClean="0"/>
              <a:t>cubes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/>
              <a:t>Packing Algorithm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packing algorithm</a:t>
            </a:r>
          </a:p>
          <a:p>
            <a:pPr lvl="1"/>
            <a:r>
              <a:rPr lang="en-US" dirty="0" smtClean="0"/>
              <a:t>Pack by weight and space</a:t>
            </a:r>
          </a:p>
          <a:p>
            <a:pPr lvl="1"/>
            <a:r>
              <a:rPr lang="en-US" dirty="0" smtClean="0"/>
              <a:t>Optimization</a:t>
            </a:r>
          </a:p>
          <a:p>
            <a:r>
              <a:rPr lang="en-US" dirty="0" smtClean="0"/>
              <a:t>Using First Fit Decreasing from Bin Packing Theory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504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8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1683568"/>
            <a:ext cx="11239500" cy="1009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44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elements to pack more efficient</a:t>
            </a:r>
          </a:p>
          <a:p>
            <a:r>
              <a:rPr lang="en-US" dirty="0" smtClean="0"/>
              <a:t>Pack them horizontal</a:t>
            </a:r>
          </a:p>
          <a:p>
            <a:r>
              <a:rPr lang="en-US" dirty="0" smtClean="0"/>
              <a:t>Distribute the weight in the suitcases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54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Assignment Function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a color for each item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No item next to each other are given the same </a:t>
            </a:r>
            <a:r>
              <a:rPr lang="en-US" dirty="0" smtClean="0"/>
              <a:t>color</a:t>
            </a:r>
          </a:p>
          <a:p>
            <a:endParaRPr lang="en-US" dirty="0" smtClean="0"/>
          </a:p>
          <a:p>
            <a:r>
              <a:rPr lang="en-US" dirty="0" smtClean="0"/>
              <a:t>4 steps: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Add coordinates of each item to a list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Check the list of coordinates for neighbors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Remove duplicate neighbors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Add color numbers to each item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18</a:t>
            </a:fld>
            <a:endParaRPr lang="da-DK" dirty="0"/>
          </a:p>
        </p:txBody>
      </p:sp>
      <p:pic>
        <p:nvPicPr>
          <p:cNvPr id="1026" name="Picture 2" descr="C:\Users\numb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23233"/>
            <a:ext cx="2835995" cy="185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program handles 3D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Shape3D class</a:t>
            </a:r>
          </a:p>
          <a:p>
            <a:pPr lvl="1"/>
            <a:r>
              <a:rPr lang="en-US" dirty="0"/>
              <a:t>Consists of 4 Polygons</a:t>
            </a:r>
          </a:p>
          <a:p>
            <a:r>
              <a:rPr lang="en-US" dirty="0"/>
              <a:t>Polygon class</a:t>
            </a:r>
          </a:p>
          <a:p>
            <a:pPr lvl="1"/>
            <a:r>
              <a:rPr lang="en-US" dirty="0"/>
              <a:t>Consists of 4 </a:t>
            </a:r>
            <a:r>
              <a:rPr lang="en-US" dirty="0" smtClean="0"/>
              <a:t>Vectors</a:t>
            </a:r>
          </a:p>
          <a:p>
            <a:r>
              <a:rPr lang="en-US" dirty="0" smtClean="0"/>
              <a:t>Vector class</a:t>
            </a:r>
          </a:p>
          <a:p>
            <a:pPr lvl="1"/>
            <a:r>
              <a:rPr lang="en-US" dirty="0" smtClean="0"/>
              <a:t>Vectors are generated from the coordinates and dimensions of the items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19</a:t>
            </a:fld>
            <a:endParaRPr lang="da-DK" dirty="0"/>
          </a:p>
        </p:txBody>
      </p:sp>
      <p:pic>
        <p:nvPicPr>
          <p:cNvPr id="1026" name="Picture 2" descr="C:\Users\numb\Desktop\Untitle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5"/>
          <a:stretch/>
        </p:blipFill>
        <p:spPr bwMode="auto">
          <a:xfrm>
            <a:off x="2699792" y="5152570"/>
            <a:ext cx="4137733" cy="163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Discussion &amp; Conclusion</a:t>
            </a:r>
          </a:p>
          <a:p>
            <a:r>
              <a:rPr lang="en-US" dirty="0" smtClean="0"/>
              <a:t>Process Analysis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of the Program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Survey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The First Round of </a:t>
            </a:r>
            <a:r>
              <a:rPr lang="en-US" dirty="0" smtClean="0"/>
              <a:t>Tests</a:t>
            </a:r>
          </a:p>
          <a:p>
            <a:r>
              <a:rPr lang="en-US" dirty="0"/>
              <a:t>The Second Round of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Conclusion </a:t>
            </a:r>
            <a:r>
              <a:rPr lang="en-US" smtClean="0"/>
              <a:t>of Tests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Targeted features</a:t>
            </a:r>
          </a:p>
          <a:p>
            <a:r>
              <a:rPr lang="en-US" dirty="0" smtClean="0"/>
              <a:t>3D viewer</a:t>
            </a:r>
          </a:p>
          <a:p>
            <a:r>
              <a:rPr lang="en-US" dirty="0" smtClean="0"/>
              <a:t>GUI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/>
              <a:t>Perspectives</a:t>
            </a:r>
            <a:endParaRPr lang="da-DK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Visual Studio</a:t>
            </a:r>
          </a:p>
          <a:p>
            <a:r>
              <a:rPr lang="da-DK" dirty="0" smtClean="0"/>
              <a:t>C#</a:t>
            </a:r>
          </a:p>
          <a:p>
            <a:r>
              <a:rPr lang="da-DK" dirty="0" smtClean="0"/>
              <a:t>Interface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22</a:t>
            </a:fld>
            <a:r>
              <a:rPr lang="da-DK" dirty="0" smtClean="0"/>
              <a:t> 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412865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da-DK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Packs suitcases correct</a:t>
            </a:r>
          </a:p>
          <a:p>
            <a:r>
              <a:rPr lang="da-DK" dirty="0" smtClean="0"/>
              <a:t>Problem statement solved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23</a:t>
            </a:fld>
            <a:r>
              <a:rPr lang="da-DK" dirty="0" smtClean="0"/>
              <a:t> 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593578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</a:p>
          <a:p>
            <a:r>
              <a:rPr lang="en-US" b="1" dirty="0"/>
              <a:t>Group </a:t>
            </a:r>
            <a:r>
              <a:rPr lang="en-US" b="1" dirty="0" smtClean="0"/>
              <a:t>Work</a:t>
            </a:r>
          </a:p>
          <a:p>
            <a:r>
              <a:rPr lang="en-US" b="1" dirty="0"/>
              <a:t>Collaboration </a:t>
            </a:r>
            <a:r>
              <a:rPr lang="en-US" b="1" dirty="0" smtClean="0"/>
              <a:t>with Supervisors</a:t>
            </a:r>
          </a:p>
          <a:p>
            <a:r>
              <a:rPr lang="en-US" b="1" dirty="0"/>
              <a:t>Process of </a:t>
            </a:r>
            <a:r>
              <a:rPr lang="en-US" b="1" dirty="0" smtClean="0"/>
              <a:t>Learning</a:t>
            </a:r>
          </a:p>
          <a:p>
            <a:r>
              <a:rPr lang="en-US" b="1" dirty="0"/>
              <a:t>Discussion and </a:t>
            </a:r>
            <a:r>
              <a:rPr lang="en-US" b="1" dirty="0" smtClean="0"/>
              <a:t>Putting Things </a:t>
            </a:r>
            <a:r>
              <a:rPr lang="en-US" b="1" dirty="0"/>
              <a:t>into </a:t>
            </a:r>
            <a:r>
              <a:rPr lang="en-US" b="1" dirty="0" smtClean="0"/>
              <a:t>Perspective</a:t>
            </a:r>
          </a:p>
          <a:p>
            <a:r>
              <a:rPr lang="en-US" b="1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People can’t pack a suitcase properly</a:t>
            </a:r>
          </a:p>
          <a:p>
            <a:endParaRPr lang="en-US" dirty="0" smtClean="0"/>
          </a:p>
          <a:p>
            <a:r>
              <a:rPr lang="en-US" dirty="0" smtClean="0"/>
              <a:t>Advantage of packing as a family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Forgets saving space </a:t>
            </a:r>
            <a:r>
              <a:rPr lang="en-US" smtClean="0"/>
              <a:t>for souvenirs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Fees for overweight or oversized luggage</a:t>
            </a:r>
          </a:p>
          <a:p>
            <a:endParaRPr lang="en-US" dirty="0" smtClean="0"/>
          </a:p>
          <a:p>
            <a:r>
              <a:rPr lang="en-US" dirty="0"/>
              <a:t>Planes, </a:t>
            </a:r>
            <a:r>
              <a:rPr lang="en-US" dirty="0" smtClean="0"/>
              <a:t>train and cruises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Many rules regarding allowed items on planes</a:t>
            </a:r>
          </a:p>
          <a:p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of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get fees for breaking rules at airports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2366" t="27360" r="16794" b="45078"/>
          <a:stretch>
            <a:fillRect/>
          </a:stretch>
        </p:blipFill>
        <p:spPr bwMode="auto">
          <a:xfrm>
            <a:off x="590985" y="2492896"/>
            <a:ext cx="82294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dirty="0" smtClean="0"/>
              <a:t>Rules</a:t>
            </a:r>
            <a:r>
              <a:rPr lang="da-DK" dirty="0" smtClean="0"/>
              <a:t> </a:t>
            </a:r>
            <a:r>
              <a:rPr lang="en-US" dirty="0" smtClean="0"/>
              <a:t>regarding</a:t>
            </a:r>
            <a:r>
              <a:rPr lang="da-DK" dirty="0" smtClean="0"/>
              <a:t> dimensions and </a:t>
            </a:r>
            <a:r>
              <a:rPr lang="en-US" dirty="0" smtClean="0"/>
              <a:t>weight</a:t>
            </a:r>
            <a:r>
              <a:rPr lang="da-DK" dirty="0" smtClean="0"/>
              <a:t> on </a:t>
            </a:r>
            <a:r>
              <a:rPr lang="en-US" dirty="0" smtClean="0"/>
              <a:t>different means of transportation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en-US" dirty="0" smtClean="0"/>
              <a:t>11th of September 2001</a:t>
            </a:r>
          </a:p>
          <a:p>
            <a:endParaRPr lang="en-US" dirty="0" smtClean="0"/>
          </a:p>
          <a:p>
            <a:r>
              <a:rPr lang="en-US" dirty="0" smtClean="0"/>
              <a:t>5th of October 2006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505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on the Market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</a:t>
            </a:r>
            <a:r>
              <a:rPr lang="da-DK" dirty="0" smtClean="0"/>
              <a:t> </a:t>
            </a:r>
            <a:r>
              <a:rPr lang="en-US" dirty="0" smtClean="0"/>
              <a:t>products</a:t>
            </a:r>
            <a:r>
              <a:rPr lang="da-DK" dirty="0" smtClean="0"/>
              <a:t>:</a:t>
            </a:r>
          </a:p>
          <a:p>
            <a:pPr lvl="1"/>
            <a:r>
              <a:rPr lang="en-US" dirty="0"/>
              <a:t>App - Packing </a:t>
            </a:r>
            <a:r>
              <a:rPr lang="en-US" dirty="0" smtClean="0"/>
              <a:t>Pro</a:t>
            </a:r>
          </a:p>
          <a:p>
            <a:pPr lvl="1"/>
            <a:r>
              <a:rPr lang="en-US" dirty="0"/>
              <a:t>Online check/tip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The e-Commerce shipping </a:t>
            </a:r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The purpose of looking at existing solutions</a:t>
            </a:r>
          </a:p>
          <a:p>
            <a:pPr lvl="1"/>
            <a:r>
              <a:rPr lang="en-US" dirty="0" smtClean="0"/>
              <a:t>The products relation to each other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6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“How </a:t>
            </a:r>
            <a:r>
              <a:rPr lang="en-US" dirty="0"/>
              <a:t>can a program be developed which helps the customer through </a:t>
            </a:r>
            <a:r>
              <a:rPr lang="en-US" dirty="0" smtClean="0"/>
              <a:t>the process </a:t>
            </a:r>
            <a:r>
              <a:rPr lang="en-US" dirty="0"/>
              <a:t>of packing one or more suitcases the most </a:t>
            </a:r>
            <a:r>
              <a:rPr lang="en-US" dirty="0" smtClean="0"/>
              <a:t>effective </a:t>
            </a:r>
            <a:r>
              <a:rPr lang="en-US" dirty="0"/>
              <a:t>way by </a:t>
            </a:r>
            <a:r>
              <a:rPr lang="en-US" dirty="0" smtClean="0"/>
              <a:t>size and </a:t>
            </a:r>
            <a:r>
              <a:rPr lang="en-US" dirty="0"/>
              <a:t>weight</a:t>
            </a:r>
            <a:r>
              <a:rPr lang="en-US" dirty="0" smtClean="0"/>
              <a:t>?”</a:t>
            </a:r>
          </a:p>
          <a:p>
            <a:endParaRPr lang="en-US" dirty="0"/>
          </a:p>
          <a:p>
            <a:r>
              <a:rPr lang="da-DK" dirty="0" smtClean="0"/>
              <a:t>Substatements</a:t>
            </a:r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7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by the Aalborg PBL model.</a:t>
            </a:r>
          </a:p>
          <a:p>
            <a:r>
              <a:rPr lang="en-US" dirty="0" smtClean="0"/>
              <a:t>Source criticism</a:t>
            </a:r>
          </a:p>
          <a:p>
            <a:endParaRPr lang="en-US" dirty="0"/>
          </a:p>
        </p:txBody>
      </p:sp>
      <p:pic>
        <p:nvPicPr>
          <p:cNvPr id="4" name="Picture 2" descr="C:\Users\Niels\Downloads\12239-aalborg-universit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5416345" cy="3096344"/>
          </a:xfrm>
          <a:prstGeom prst="rect">
            <a:avLst/>
          </a:prstGeom>
          <a:noFill/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Knapsack/Bin Packing Problem 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Knapsack Problem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bin packing problem?</a:t>
            </a:r>
          </a:p>
          <a:p>
            <a:r>
              <a:rPr lang="en-US" dirty="0" smtClean="0"/>
              <a:t>Example of bin packing in 1D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1683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2721" y="335699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7" name="Tekstboks 6"/>
          <p:cNvSpPr txBox="1"/>
          <p:nvPr/>
        </p:nvSpPr>
        <p:spPr>
          <a:xfrm>
            <a:off x="5220072" y="29249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packing</a:t>
            </a:r>
            <a:endParaRPr lang="en-US" dirty="0"/>
          </a:p>
        </p:txBody>
      </p:sp>
      <p:sp>
        <p:nvSpPr>
          <p:cNvPr id="8" name="Tekstboks 7"/>
          <p:cNvSpPr txBox="1"/>
          <p:nvPr/>
        </p:nvSpPr>
        <p:spPr>
          <a:xfrm>
            <a:off x="5220072" y="436510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using first fit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499</TotalTime>
  <Words>538</Words>
  <Application>Microsoft Office PowerPoint</Application>
  <PresentationFormat>On-screen Show (4:3)</PresentationFormat>
  <Paragraphs>209</Paragraphs>
  <Slides>24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Forløb</vt:lpstr>
      <vt:lpstr>P2 project Bag Packer Program</vt:lpstr>
      <vt:lpstr>Content of presentation</vt:lpstr>
      <vt:lpstr>Initializing problem</vt:lpstr>
      <vt:lpstr>Documentation of problem</vt:lpstr>
      <vt:lpstr>PowerPoint Presentation</vt:lpstr>
      <vt:lpstr>Solutions on the Market</vt:lpstr>
      <vt:lpstr>Problem Statement</vt:lpstr>
      <vt:lpstr>Method</vt:lpstr>
      <vt:lpstr>Knapsack/Bin Packing Problem  </vt:lpstr>
      <vt:lpstr>Specification Requirements</vt:lpstr>
      <vt:lpstr>Solution suggestions</vt:lpstr>
      <vt:lpstr>Demonstration of program</vt:lpstr>
      <vt:lpstr>Different function description</vt:lpstr>
      <vt:lpstr>Packing Algorithm</vt:lpstr>
      <vt:lpstr>Packing Algorithm</vt:lpstr>
      <vt:lpstr>Packing Algorithm</vt:lpstr>
      <vt:lpstr>Packing Algorithm</vt:lpstr>
      <vt:lpstr>Color Assignment Function</vt:lpstr>
      <vt:lpstr>How the program handles 3D</vt:lpstr>
      <vt:lpstr>Testing of the Program</vt:lpstr>
      <vt:lpstr>Discussion</vt:lpstr>
      <vt:lpstr>Perspectives</vt:lpstr>
      <vt:lpstr>Conclusion</vt:lpstr>
      <vt:lpstr>Process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project packing a suitcase program</dc:title>
  <dc:creator>Niels</dc:creator>
  <cp:lastModifiedBy>Dagowich</cp:lastModifiedBy>
  <cp:revision>47</cp:revision>
  <dcterms:created xsi:type="dcterms:W3CDTF">2012-06-11T08:05:36Z</dcterms:created>
  <dcterms:modified xsi:type="dcterms:W3CDTF">2012-06-21T21:51:40Z</dcterms:modified>
</cp:coreProperties>
</file>