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60" d="100"/>
          <a:sy n="6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</TotalTime>
  <Words>477</Words>
  <Application>Microsoft Office PowerPoint</Application>
  <PresentationFormat>Skærmshow (4:3)</PresentationFormat>
  <Paragraphs>186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Dias nummer 5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 &amp; Conclusion</vt:lpstr>
      <vt:lpstr>Process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Niels</cp:lastModifiedBy>
  <cp:revision>32</cp:revision>
  <dcterms:created xsi:type="dcterms:W3CDTF">2012-06-11T08:05:36Z</dcterms:created>
  <dcterms:modified xsi:type="dcterms:W3CDTF">2012-06-18T10:14:06Z</dcterms:modified>
</cp:coreProperties>
</file>