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2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5" autoAdjust="0"/>
    <p:restoredTop sz="82723" autoAdjust="0"/>
  </p:normalViewPr>
  <p:slideViewPr>
    <p:cSldViewPr>
      <p:cViewPr varScale="1">
        <p:scale>
          <a:sx n="76" d="100"/>
          <a:sy n="76" d="100"/>
        </p:scale>
        <p:origin x="-102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4 steps: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coordinates of each item to a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Check the list of coordinates for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Remove duplicate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color numbers to each item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Vectors are generated from the coordinates and dimensions of the items</a:t>
            </a:r>
            <a:endParaRPr lang="en-US" dirty="0" smtClean="0"/>
          </a:p>
          <a:p>
            <a:r>
              <a:rPr lang="en-US" dirty="0" smtClean="0"/>
              <a:t>Polygon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Consists of 4 Vectors</a:t>
            </a:r>
            <a:endParaRPr lang="en-US" dirty="0" smtClean="0"/>
          </a:p>
          <a:p>
            <a:r>
              <a:rPr lang="en-US" dirty="0" smtClean="0"/>
              <a:t>Shape3D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Consists of 4 Polygons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8"/>
          <a:stretch/>
        </p:blipFill>
        <p:spPr>
          <a:xfrm>
            <a:off x="2843808" y="5085184"/>
            <a:ext cx="3833068" cy="154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the Program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 </a:t>
            </a:r>
            <a:r>
              <a:rPr lang="en-US" smtClean="0"/>
              <a:t>of Tests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&amp; 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smtClean="0"/>
              <a:t>Perspectivation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/>
          </a:p>
          <a:p>
            <a:r>
              <a:rPr lang="en-US" dirty="0" smtClean="0"/>
              <a:t>Forgets saving space for </a:t>
            </a:r>
            <a:r>
              <a:rPr lang="en-US" dirty="0" err="1" smtClean="0"/>
              <a:t>souveniers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da-DK" dirty="0" smtClean="0"/>
              <a:t> </a:t>
            </a:r>
            <a:r>
              <a:rPr lang="en-US" dirty="0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72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522007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packing</a:t>
            </a:r>
            <a:endParaRPr lang="en-US" dirty="0"/>
          </a:p>
        </p:txBody>
      </p:sp>
      <p:sp>
        <p:nvSpPr>
          <p:cNvPr id="8" name="Tekstboks 7"/>
          <p:cNvSpPr txBox="1"/>
          <p:nvPr/>
        </p:nvSpPr>
        <p:spPr>
          <a:xfrm>
            <a:off x="5220072" y="43651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using first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343</TotalTime>
  <Words>513</Words>
  <Application>Microsoft Office PowerPoint</Application>
  <PresentationFormat>Skærmshow (4:3)</PresentationFormat>
  <Paragraphs>192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3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 of the Program</vt:lpstr>
      <vt:lpstr>Discussion &amp; 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numb</cp:lastModifiedBy>
  <cp:revision>36</cp:revision>
  <dcterms:created xsi:type="dcterms:W3CDTF">2012-06-11T08:05:36Z</dcterms:created>
  <dcterms:modified xsi:type="dcterms:W3CDTF">2012-06-19T11:44:13Z</dcterms:modified>
</cp:coreProperties>
</file>