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5" r:id="rId15"/>
    <p:sldId id="276" r:id="rId16"/>
    <p:sldId id="277" r:id="rId17"/>
    <p:sldId id="273" r:id="rId18"/>
    <p:sldId id="274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82723" autoAdjust="0"/>
  </p:normalViewPr>
  <p:slideViewPr>
    <p:cSldViewPr>
      <p:cViewPr varScale="1">
        <p:scale>
          <a:sx n="96" d="100"/>
          <a:sy n="96" d="100"/>
        </p:scale>
        <p:origin x="-20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t>17-06-2012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err="1" smtClean="0"/>
              <a:t>Checker</a:t>
            </a:r>
            <a:r>
              <a:rPr lang="da-DK" baseline="0" dirty="0" smtClean="0"/>
              <a:t>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293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Kappers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0848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</a:t>
            </a:r>
            <a:r>
              <a:rPr lang="da-DK" dirty="0" err="1" smtClean="0"/>
              <a:t>Gadensgaard</a:t>
            </a:r>
            <a:endParaRPr lang="da-DK" dirty="0" smtClean="0"/>
          </a:p>
          <a:p>
            <a:r>
              <a:rPr lang="da-DK" dirty="0" smtClean="0"/>
              <a:t>Aleksander S. Nilsson</a:t>
            </a:r>
          </a:p>
          <a:p>
            <a:r>
              <a:rPr lang="da-DK" dirty="0" smtClean="0"/>
              <a:t>Kasper Plejdrup</a:t>
            </a:r>
          </a:p>
          <a:p>
            <a:r>
              <a:rPr lang="da-DK" dirty="0" smtClean="0"/>
              <a:t>Dag T. B. Pedersen</a:t>
            </a:r>
          </a:p>
          <a:p>
            <a:r>
              <a:rPr lang="da-DK" dirty="0" smtClean="0"/>
              <a:t>Mette T. Pedersen</a:t>
            </a:r>
          </a:p>
          <a:p>
            <a:r>
              <a:rPr lang="da-DK" dirty="0" smtClean="0"/>
              <a:t>Niels B. Pedersen</a:t>
            </a:r>
            <a:endParaRPr lang="da-DK" dirty="0"/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err="1" smtClean="0"/>
              <a:t>smartphones</a:t>
            </a:r>
            <a:endParaRPr lang="en-US" dirty="0" smtClean="0"/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First the function checks which items are neighbors</a:t>
            </a:r>
          </a:p>
          <a:p>
            <a:r>
              <a:rPr lang="en-US" dirty="0" smtClean="0"/>
              <a:t>Neighbors are assigned different colors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17</a:t>
            </a:fld>
            <a:endParaRPr lang="da-D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</a:p>
          <a:p>
            <a:r>
              <a:rPr lang="en-US" dirty="0" smtClean="0"/>
              <a:t>Polygon class</a:t>
            </a:r>
          </a:p>
          <a:p>
            <a:r>
              <a:rPr lang="en-US" dirty="0" smtClean="0"/>
              <a:t>Shape3D class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18</a:t>
            </a:fld>
            <a:endParaRPr lang="da-D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19</a:t>
            </a:fld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err="1"/>
              <a:t>Perspectivation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20</a:t>
            </a:fld>
            <a:endParaRPr lang="da-D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21</a:t>
            </a:fld>
            <a:endParaRPr lang="da-D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22</a:t>
            </a:fld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having overweight in their suitcases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924944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Product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Purpose of looking at existing </a:t>
            </a:r>
            <a:r>
              <a:rPr lang="en-US" dirty="0"/>
              <a:t>s</a:t>
            </a:r>
            <a:r>
              <a:rPr lang="en-US" dirty="0" smtClean="0"/>
              <a:t>olutions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5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err="1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</TotalTime>
  <Words>420</Words>
  <Application>Microsoft Office PowerPoint</Application>
  <PresentationFormat>Skærmshow (4:3)</PresentationFormat>
  <Paragraphs>163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3" baseType="lpstr">
      <vt:lpstr>Forløb</vt:lpstr>
      <vt:lpstr>P2 project Bag Packer Program</vt:lpstr>
      <vt:lpstr>Content of presentation</vt:lpstr>
      <vt:lpstr>Initializing problem</vt:lpstr>
      <vt:lpstr>Documentation of problem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</vt:lpstr>
      <vt:lpstr>Discussion</vt:lpstr>
      <vt:lpstr>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numb</cp:lastModifiedBy>
  <cp:revision>21</cp:revision>
  <dcterms:created xsi:type="dcterms:W3CDTF">2012-06-11T08:05:36Z</dcterms:created>
  <dcterms:modified xsi:type="dcterms:W3CDTF">2012-06-17T11:23:45Z</dcterms:modified>
</cp:coreProperties>
</file>