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2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82723" autoAdjust="0"/>
  </p:normalViewPr>
  <p:slideViewPr>
    <p:cSldViewPr>
      <p:cViewPr>
        <p:scale>
          <a:sx n="66" d="100"/>
          <a:sy n="66" d="100"/>
        </p:scale>
        <p:origin x="-159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r>
              <a:rPr lang="da-DK" dirty="0" smtClean="0"/>
              <a:t> of 22</a:t>
            </a:r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r>
              <a:rPr lang="da-DK" dirty="0" smtClean="0"/>
              <a:t> of 22</a:t>
            </a:r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4 steps: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coordinates of each item to a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Check the list of coordinates for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Remove duplicate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color numbers to each item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  <p:pic>
        <p:nvPicPr>
          <p:cNvPr id="1026" name="Picture 2" descr="C:\Users\numb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23233"/>
            <a:ext cx="2835995" cy="18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Shape3D class</a:t>
            </a:r>
          </a:p>
          <a:p>
            <a:pPr lvl="1"/>
            <a:r>
              <a:rPr lang="en-US" dirty="0"/>
              <a:t>Consists of 4 Polygons</a:t>
            </a:r>
          </a:p>
          <a:p>
            <a:r>
              <a:rPr lang="en-US" dirty="0"/>
              <a:t>Polygon class</a:t>
            </a:r>
          </a:p>
          <a:p>
            <a:pPr lvl="1"/>
            <a:r>
              <a:rPr lang="en-US" dirty="0"/>
              <a:t>Consists of 4 </a:t>
            </a:r>
            <a:r>
              <a:rPr lang="en-US" dirty="0" smtClean="0"/>
              <a:t>Vectors</a:t>
            </a:r>
          </a:p>
          <a:p>
            <a:r>
              <a:rPr lang="en-US" dirty="0" smtClean="0"/>
              <a:t>Vector class</a:t>
            </a:r>
          </a:p>
          <a:p>
            <a:pPr lvl="1"/>
            <a:r>
              <a:rPr lang="en-US" dirty="0" smtClean="0"/>
              <a:t>Vectors are generated from the coordinates and dimensions of the items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  <p:pic>
        <p:nvPicPr>
          <p:cNvPr id="1026" name="Picture 2" descr="C:\Users\numb\Desktop\Untitl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5"/>
          <a:stretch/>
        </p:blipFill>
        <p:spPr bwMode="auto">
          <a:xfrm>
            <a:off x="2699792" y="5152570"/>
            <a:ext cx="4137733" cy="16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the Program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 </a:t>
            </a:r>
            <a:r>
              <a:rPr lang="en-US" smtClean="0"/>
              <a:t>of Tests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&amp; 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smtClean="0"/>
              <a:t>Perspectivation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 smtClean="0"/>
          </a:p>
          <a:p>
            <a:r>
              <a:rPr lang="en-US" dirty="0" smtClean="0"/>
              <a:t>Advantage of packing as a family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Forgets saving space </a:t>
            </a:r>
            <a:r>
              <a:rPr lang="en-US" smtClean="0"/>
              <a:t>for souvenirs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da-DK" dirty="0" smtClean="0"/>
              <a:t> </a:t>
            </a:r>
            <a:r>
              <a:rPr lang="en-US" dirty="0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Knapsack/Bin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Knapsack Problem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72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522007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packing</a:t>
            </a:r>
            <a:endParaRPr lang="en-US" dirty="0"/>
          </a:p>
        </p:txBody>
      </p:sp>
      <p:sp>
        <p:nvSpPr>
          <p:cNvPr id="8" name="Tekstboks 7"/>
          <p:cNvSpPr txBox="1"/>
          <p:nvPr/>
        </p:nvSpPr>
        <p:spPr>
          <a:xfrm>
            <a:off x="5220072" y="43651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using first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435</TotalTime>
  <Words>519</Words>
  <Application>Microsoft Office PowerPoint</Application>
  <PresentationFormat>Skærmshow (4:3)</PresentationFormat>
  <Paragraphs>196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3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Knapsack/Bin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 of the Program</vt:lpstr>
      <vt:lpstr>Discussion &amp; 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numb</cp:lastModifiedBy>
  <cp:revision>43</cp:revision>
  <dcterms:created xsi:type="dcterms:W3CDTF">2012-06-11T08:05:36Z</dcterms:created>
  <dcterms:modified xsi:type="dcterms:W3CDTF">2012-06-21T13:12:14Z</dcterms:modified>
</cp:coreProperties>
</file>