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 varScale="1">
        <p:scale>
          <a:sx n="59" d="100"/>
          <a:sy n="59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r>
              <a:rPr lang="da-DK" dirty="0" smtClean="0"/>
              <a:t> of 22</a:t>
            </a:r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r>
              <a:rPr lang="da-DK" dirty="0" smtClean="0"/>
              <a:t> of 22</a:t>
            </a:r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4 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coordinates of each item to a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Check the list of coordinates for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Remove duplicate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color numbers to each item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pPr lvl="1"/>
            <a:r>
              <a:rPr lang="en-US" dirty="0" smtClean="0"/>
              <a:t>Vectors are generated from the coordinates and dimensions of the items</a:t>
            </a:r>
          </a:p>
          <a:p>
            <a:r>
              <a:rPr lang="en-US" dirty="0" smtClean="0"/>
              <a:t>Polygon class</a:t>
            </a:r>
          </a:p>
          <a:p>
            <a:pPr lvl="1"/>
            <a:r>
              <a:rPr lang="en-US" dirty="0" smtClean="0"/>
              <a:t>Consists of 4 Vectors</a:t>
            </a:r>
          </a:p>
          <a:p>
            <a:r>
              <a:rPr lang="en-US" dirty="0" smtClean="0"/>
              <a:t>Shape3D class</a:t>
            </a:r>
          </a:p>
          <a:p>
            <a:pPr lvl="1"/>
            <a:r>
              <a:rPr lang="en-US" dirty="0" smtClean="0"/>
              <a:t>Consists of 4 Polygons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8"/>
          <a:stretch/>
        </p:blipFill>
        <p:spPr>
          <a:xfrm>
            <a:off x="2843808" y="5085184"/>
            <a:ext cx="3833068" cy="154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the Program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&amp; 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smtClean="0"/>
              <a:t>Perspectivation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 smtClean="0"/>
          </a:p>
          <a:p>
            <a:r>
              <a:rPr lang="en-US" dirty="0" smtClean="0"/>
              <a:t>Advantage of packing as a family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Forgets saving space </a:t>
            </a:r>
            <a:r>
              <a:rPr lang="en-US" smtClean="0"/>
              <a:t>for souvenirs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da-DK" dirty="0" smtClean="0"/>
              <a:t> </a:t>
            </a:r>
            <a:r>
              <a:rPr lang="en-US" dirty="0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72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522007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packing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5220072" y="43651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using first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433</TotalTime>
  <Words>519</Words>
  <Application>Microsoft Office PowerPoint</Application>
  <PresentationFormat>Skærmshow (4:3)</PresentationFormat>
  <Paragraphs>194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 of the Program</vt:lpstr>
      <vt:lpstr>Discussion &amp; 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Christian</cp:lastModifiedBy>
  <cp:revision>39</cp:revision>
  <dcterms:created xsi:type="dcterms:W3CDTF">2012-06-11T08:05:36Z</dcterms:created>
  <dcterms:modified xsi:type="dcterms:W3CDTF">2012-06-20T09:04:36Z</dcterms:modified>
</cp:coreProperties>
</file>