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1F56D-D4F6-4B67-B7FF-13654BE22F3F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7C54-A6DC-4C4A-97D6-FEF6F322106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Mette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Aleksander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Rasmus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Christian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Kasper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197C54-A6DC-4C4A-97D6-FEF6F3221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</a:t>
            </a:r>
            <a:r>
              <a:rPr lang="en-US" smtClean="0"/>
              <a:t>Christian </a:t>
            </a:r>
            <a:r>
              <a:rPr lang="en-US" smtClean="0"/>
              <a:t>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for the </a:t>
            </a:r>
            <a:r>
              <a:rPr lang="en-US" dirty="0" err="1" smtClean="0"/>
              <a:t>lulz</a:t>
            </a:r>
            <a:r>
              <a:rPr lang="en-US" dirty="0" smtClean="0"/>
              <a:t>/ giggles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298</Words>
  <Application>Microsoft Office PowerPoint</Application>
  <PresentationFormat>Skærmshow (4:3)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20</cp:revision>
  <dcterms:created xsi:type="dcterms:W3CDTF">2012-03-30T07:25:25Z</dcterms:created>
  <dcterms:modified xsi:type="dcterms:W3CDTF">2012-03-30T11:38:03Z</dcterms:modified>
</cp:coreProperties>
</file>