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82723" autoAdjust="0"/>
  </p:normalViewPr>
  <p:slideViewPr>
    <p:cSldViewPr>
      <p:cViewPr>
        <p:scale>
          <a:sx n="66" d="100"/>
          <a:sy n="66" d="100"/>
        </p:scale>
        <p:origin x="-159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21-06-2012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Shape3D class</a:t>
            </a:r>
          </a:p>
          <a:p>
            <a:pPr lvl="1"/>
            <a:r>
              <a:rPr lang="en-US" dirty="0"/>
              <a:t>Consists of 4 Polygons</a:t>
            </a:r>
          </a:p>
          <a:p>
            <a:r>
              <a:rPr lang="en-US" dirty="0"/>
              <a:t>Polygon class</a:t>
            </a:r>
          </a:p>
          <a:p>
            <a:pPr lvl="1"/>
            <a:r>
              <a:rPr lang="en-US" dirty="0"/>
              <a:t>Consists of 4 </a:t>
            </a:r>
            <a:r>
              <a:rPr lang="en-US" dirty="0" smtClean="0"/>
              <a:t>Vectors</a:t>
            </a:r>
            <a:endParaRPr lang="en-US" dirty="0" smtClean="0"/>
          </a:p>
          <a:p>
            <a:r>
              <a:rPr lang="en-US" dirty="0" smtClean="0"/>
              <a:t>Vector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Vectors are generated from the coordinates and dimensions of the </a:t>
            </a:r>
            <a:r>
              <a:rPr lang="en-US" dirty="0" smtClean="0"/>
              <a:t>items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1026" name="Picture 2" descr="C:\Users\numb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/>
          <a:stretch/>
        </p:blipFill>
        <p:spPr bwMode="auto">
          <a:xfrm>
            <a:off x="2699792" y="5152570"/>
            <a:ext cx="4137733" cy="1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Knapsack/Bin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Knapsack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519</Words>
  <Application>Microsoft Office PowerPoint</Application>
  <PresentationFormat>Skærmshow (4:3)</PresentationFormat>
  <Paragraphs>196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Knapsack/Bin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numb</cp:lastModifiedBy>
  <cp:revision>42</cp:revision>
  <dcterms:created xsi:type="dcterms:W3CDTF">2012-06-11T08:05:36Z</dcterms:created>
  <dcterms:modified xsi:type="dcterms:W3CDTF">2012-06-21T10:42:17Z</dcterms:modified>
</cp:coreProperties>
</file>