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F56D-D4F6-4B67-B7FF-13654BE22F3F}" type="datetimeFigureOut">
              <a:rPr lang="en-US" smtClean="0"/>
              <a:pPr/>
              <a:t>4/2/2012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7C54-A6DC-4C4A-97D6-FEF6F322106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Kasper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7D91-F3BF-4566-B747-6187C1E8517E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684F-49A2-4A02-855B-28BE0A2A2BCD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542-3CDC-46E6-80DA-C09A434B19CC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CC64-248A-4E97-A4D9-EFC84D313B86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BFDE-F8E7-4BDD-B777-49BF31F10D74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8692-4FCD-40EB-9065-A548F2D5214F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7E87-0C3D-46CB-94AC-049F4B50D846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5EDB-07A2-4B8A-8404-81B814B482F3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9A2F-BF45-4BF0-9253-2E441D15B57C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6196-8EDF-443C-8056-1AD9E209A253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B116-0CCA-4E9E-BC57-8433291494A3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DEDA-8D63-444B-88AE-30ADA489460C}" type="datetime1">
              <a:rPr lang="da-DK" smtClean="0"/>
              <a:t>02-04-2012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</a:t>
            </a:r>
            <a:r>
              <a:rPr lang="en-US" smtClean="0"/>
              <a:t>Christian 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for the </a:t>
            </a:r>
            <a:r>
              <a:rPr lang="en-US" dirty="0" err="1" smtClean="0"/>
              <a:t>lulz</a:t>
            </a:r>
            <a:r>
              <a:rPr lang="en-US" dirty="0" smtClean="0"/>
              <a:t>/ giggles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5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smtClean="0"/>
              <a:t>Solution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309</Words>
  <Application>Microsoft Office PowerPoint</Application>
  <PresentationFormat>Skærmshow (4:3)</PresentationFormat>
  <Paragraphs>93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Christian</cp:lastModifiedBy>
  <cp:revision>22</cp:revision>
  <dcterms:created xsi:type="dcterms:W3CDTF">2012-03-30T07:25:25Z</dcterms:created>
  <dcterms:modified xsi:type="dcterms:W3CDTF">2012-04-02T06:59:32Z</dcterms:modified>
</cp:coreProperties>
</file>