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5" r:id="rId16"/>
    <p:sldId id="276" r:id="rId17"/>
    <p:sldId id="277" r:id="rId18"/>
    <p:sldId id="273" r:id="rId19"/>
    <p:sldId id="274" r:id="rId20"/>
    <p:sldId id="269" r:id="rId21"/>
    <p:sldId id="270" r:id="rId22"/>
    <p:sldId id="271" r:id="rId23"/>
    <p:sldId id="272" r:id="rId24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5" autoAdjust="0"/>
    <p:restoredTop sz="82723" autoAdjust="0"/>
  </p:normalViewPr>
  <p:slideViewPr>
    <p:cSldViewPr>
      <p:cViewPr varScale="1">
        <p:scale>
          <a:sx n="61" d="100"/>
          <a:sy n="61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B693-66A7-41F6-9571-1199ADF1B2C0}" type="datetimeFigureOut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A5EAE-DCAC-445C-853E-A9B72C5FA05B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000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Meetski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3358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Kappers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0419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Christian den store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91717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Christian den store</a:t>
            </a:r>
          </a:p>
          <a:p>
            <a:pPr marL="171450" indent="-171450">
              <a:buFontTx/>
              <a:buChar char="-"/>
            </a:pPr>
            <a:r>
              <a:rPr lang="da-DK" dirty="0" smtClean="0"/>
              <a:t>Distri</a:t>
            </a:r>
            <a:r>
              <a:rPr lang="da-DK" baseline="0" dirty="0" smtClean="0"/>
              <a:t>buere efter vægt så det bliver fordelt optimalt i kufferterne</a:t>
            </a:r>
          </a:p>
          <a:p>
            <a:pPr marL="171450" indent="-171450">
              <a:buFontTx/>
              <a:buChar char="-"/>
            </a:pPr>
            <a:r>
              <a:rPr lang="da-DK" baseline="0" dirty="0" smtClean="0"/>
              <a:t>Checker hele tiden at der bliver lagt hvor der er plads</a:t>
            </a:r>
          </a:p>
          <a:p>
            <a:pPr marL="171450" indent="-171450">
              <a:buFontTx/>
              <a:buChar char="-"/>
            </a:pPr>
            <a:endParaRPr lang="da-DK" baseline="0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2035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Razz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8034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Razz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6680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Daine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75970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Daine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6459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Daine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42939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Kappers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06435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Meetski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7970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34307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309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80070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51295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02312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91162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4658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6FF1-A1A9-4B90-ADF9-339648AE259C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4DE7-D201-4302-B3AF-73C320ACC083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532B-4986-4054-A92D-30D90ECA8AF0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2C12-85A0-45FB-816F-97CF4A0F0BF1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7308" r="90000">
                        <a14:foregroundMark x1="22308" y1="21154" x2="7308" y2="52692"/>
                        <a14:foregroundMark x1="21154" y1="83846" x2="21154" y2="83846"/>
                        <a14:foregroundMark x1="82692" y1="81538" x2="82692" y2="81538"/>
                        <a14:foregroundMark x1="85000" y1="26923" x2="85000" y2="26923"/>
                        <a14:foregroundMark x1="76923" y1="21154" x2="32692" y2="21154"/>
                        <a14:foregroundMark x1="13077" y1="43077" x2="23462" y2="86154"/>
                        <a14:foregroundMark x1="21154" y1="78077" x2="61538" y2="87308"/>
                        <a14:foregroundMark x1="55769" y1="83846" x2="76923" y2="60769"/>
                        <a14:foregroundMark x1="75769" y1="76923" x2="83846" y2="46538"/>
                        <a14:foregroundMark x1="76923" y1="23462" x2="60385" y2="11923"/>
                        <a14:foregroundMark x1="56923" y1="14231" x2="26923" y2="21154"/>
                        <a14:foregroundMark x1="28077" y1="15385" x2="16538" y2="39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880" y="485047"/>
            <a:ext cx="1080120" cy="108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99B2-1111-4E5C-9EB2-FED458C011AB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BA86-2C6A-45F7-AAF4-D291F32EE6D5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D578-53ED-40B9-A365-DE8D75EFEFDE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589D-99BE-44A6-B136-D6646C17AAF9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1382-3D5B-40F8-9E18-13F245BE28F0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A1AA-C8CD-41B8-BA72-58138E081F2A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FBAC-9DC0-449D-88D8-E5354CA5D288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dirty="0" smtClean="0"/>
              <a:t>Klik på ikonet for at tilføje et billede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i master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C1BF3D-1383-492F-8101-4413DA18A85C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2400" cy="1800200"/>
          </a:xfrm>
        </p:spPr>
        <p:txBody>
          <a:bodyPr/>
          <a:lstStyle/>
          <a:p>
            <a:r>
              <a:rPr lang="en-US" dirty="0" smtClean="0"/>
              <a:t>P2 project Bag Packer Program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539552" y="2069154"/>
            <a:ext cx="4392488" cy="4320480"/>
          </a:xfrm>
        </p:spPr>
        <p:txBody>
          <a:bodyPr>
            <a:normAutofit/>
          </a:bodyPr>
          <a:lstStyle/>
          <a:p>
            <a:r>
              <a:rPr lang="da-DK" dirty="0" smtClean="0"/>
              <a:t>Made by:</a:t>
            </a:r>
          </a:p>
          <a:p>
            <a:r>
              <a:rPr lang="da-DK" dirty="0"/>
              <a:t>Mette T. Pedersen</a:t>
            </a:r>
          </a:p>
          <a:p>
            <a:r>
              <a:rPr lang="da-DK" dirty="0"/>
              <a:t>Aleksander S. Nilsson</a:t>
            </a:r>
          </a:p>
          <a:p>
            <a:r>
              <a:rPr lang="da-DK" dirty="0"/>
              <a:t>Niels B. Pedersen</a:t>
            </a:r>
          </a:p>
          <a:p>
            <a:r>
              <a:rPr lang="da-DK" dirty="0"/>
              <a:t>Kasper Plejdrup</a:t>
            </a:r>
          </a:p>
          <a:p>
            <a:r>
              <a:rPr lang="da-DK" dirty="0" smtClean="0"/>
              <a:t>Christian </a:t>
            </a:r>
            <a:r>
              <a:rPr lang="da-DK" dirty="0" smtClean="0"/>
              <a:t>J. </a:t>
            </a:r>
            <a:r>
              <a:rPr lang="en-US" dirty="0" smtClean="0"/>
              <a:t>O’Keeffe</a:t>
            </a:r>
          </a:p>
          <a:p>
            <a:r>
              <a:rPr lang="da-DK" dirty="0" smtClean="0"/>
              <a:t>Rasmus F. Gadensgaard</a:t>
            </a:r>
          </a:p>
          <a:p>
            <a:r>
              <a:rPr lang="da-DK" dirty="0" smtClean="0"/>
              <a:t>Dag </a:t>
            </a:r>
            <a:r>
              <a:rPr lang="da-DK" dirty="0" smtClean="0"/>
              <a:t>T. B. </a:t>
            </a:r>
            <a:r>
              <a:rPr lang="da-DK" dirty="0" smtClean="0"/>
              <a:t>Pedersen</a:t>
            </a:r>
            <a:endParaRPr lang="da-DK" dirty="0" smtClean="0"/>
          </a:p>
        </p:txBody>
      </p:sp>
      <p:pic>
        <p:nvPicPr>
          <p:cNvPr id="1026" name="Picture 2" descr="C:\Users\Niels\Documents\P2\LaTeX\Rapport - NIX PILLE\billeder\forsi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159793"/>
            <a:ext cx="3024336" cy="42298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US" dirty="0" smtClean="0"/>
              <a:t>Specification </a:t>
            </a:r>
            <a:r>
              <a:rPr lang="en-US" dirty="0"/>
              <a:t>Requirements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dirty="0"/>
              <a:t>Targeted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/>
              <a:t>Guide the </a:t>
            </a:r>
            <a:r>
              <a:rPr lang="en-US" dirty="0" smtClean="0"/>
              <a:t>User</a:t>
            </a:r>
          </a:p>
          <a:p>
            <a:pPr lvl="1"/>
            <a:r>
              <a:rPr lang="en-US" dirty="0"/>
              <a:t>Distribute </a:t>
            </a:r>
            <a:r>
              <a:rPr lang="en-US" dirty="0" smtClean="0"/>
              <a:t>Weight</a:t>
            </a:r>
          </a:p>
          <a:p>
            <a:pPr lvl="1"/>
            <a:r>
              <a:rPr lang="en-US" dirty="0"/>
              <a:t>Distribute </a:t>
            </a:r>
            <a:r>
              <a:rPr lang="en-US" dirty="0" smtClean="0"/>
              <a:t>Space</a:t>
            </a:r>
          </a:p>
          <a:p>
            <a:pPr lvl="1"/>
            <a:r>
              <a:rPr lang="en-US" dirty="0"/>
              <a:t>On the </a:t>
            </a:r>
            <a:r>
              <a:rPr lang="en-US" dirty="0" smtClean="0"/>
              <a:t>Road</a:t>
            </a:r>
          </a:p>
          <a:p>
            <a:pPr lvl="1"/>
            <a:r>
              <a:rPr lang="en-US" dirty="0"/>
              <a:t>Baggage </a:t>
            </a:r>
            <a:r>
              <a:rPr lang="en-US" dirty="0" smtClean="0"/>
              <a:t>Rules</a:t>
            </a:r>
          </a:p>
          <a:p>
            <a:pPr lvl="1"/>
            <a:r>
              <a:rPr lang="en-US" dirty="0"/>
              <a:t>Structure of </a:t>
            </a:r>
            <a:r>
              <a:rPr lang="en-US" dirty="0" smtClean="0"/>
              <a:t>Packing</a:t>
            </a:r>
          </a:p>
          <a:p>
            <a:pPr lvl="1"/>
            <a:r>
              <a:rPr lang="en-US" dirty="0"/>
              <a:t>Packing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Save/Load </a:t>
            </a:r>
            <a:r>
              <a:rPr lang="en-US" dirty="0" smtClean="0"/>
              <a:t>function</a:t>
            </a:r>
          </a:p>
          <a:p>
            <a:pPr lvl="1"/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10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suggestions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for </a:t>
            </a:r>
            <a:r>
              <a:rPr lang="en-US" dirty="0" smtClean="0"/>
              <a:t>smartphones</a:t>
            </a:r>
          </a:p>
          <a:p>
            <a:r>
              <a:rPr lang="en-US" dirty="0"/>
              <a:t>Extension for an existing </a:t>
            </a:r>
            <a:r>
              <a:rPr lang="en-US" dirty="0" smtClean="0"/>
              <a:t>program</a:t>
            </a:r>
          </a:p>
          <a:p>
            <a:r>
              <a:rPr lang="en-US" dirty="0"/>
              <a:t>Program for the </a:t>
            </a:r>
            <a:r>
              <a:rPr lang="en-US" dirty="0" smtClean="0"/>
              <a:t>computer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Choice of solution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11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program</a:t>
            </a:r>
            <a:endParaRPr 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1047" y="1935163"/>
            <a:ext cx="4401906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function description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r>
              <a:rPr lang="en-US" dirty="0" smtClean="0"/>
              <a:t>The packing algorithm</a:t>
            </a:r>
          </a:p>
          <a:p>
            <a:r>
              <a:rPr lang="en-US" dirty="0"/>
              <a:t>Color </a:t>
            </a:r>
            <a:r>
              <a:rPr lang="en-US" dirty="0" smtClean="0"/>
              <a:t>assignment function</a:t>
            </a:r>
          </a:p>
          <a:p>
            <a:r>
              <a:rPr lang="en-US" dirty="0"/>
              <a:t>How the </a:t>
            </a:r>
            <a:r>
              <a:rPr lang="en-US" dirty="0" smtClean="0"/>
              <a:t>program handles 3D</a:t>
            </a:r>
          </a:p>
          <a:p>
            <a:pPr lvl="1"/>
            <a:r>
              <a:rPr lang="en-US" dirty="0"/>
              <a:t>Function to draw </a:t>
            </a:r>
            <a:r>
              <a:rPr lang="en-US" dirty="0" smtClean="0"/>
              <a:t>cubes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13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US" dirty="0"/>
              <a:t>Packing Algorithm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packing algorithm</a:t>
            </a:r>
          </a:p>
          <a:p>
            <a:pPr lvl="1"/>
            <a:r>
              <a:rPr lang="en-US" dirty="0" smtClean="0"/>
              <a:t>Pack by weight and space</a:t>
            </a:r>
          </a:p>
          <a:p>
            <a:pPr lvl="1"/>
            <a:r>
              <a:rPr lang="en-US" dirty="0" smtClean="0"/>
              <a:t>Optimization</a:t>
            </a:r>
          </a:p>
          <a:p>
            <a:r>
              <a:rPr lang="en-US" dirty="0" smtClean="0"/>
              <a:t>Using First Fit Decreasing from Bin Packing Theory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14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75041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81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-1683568"/>
            <a:ext cx="11239500" cy="1009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1445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Rotate elements to pack more efficient</a:t>
            </a:r>
          </a:p>
          <a:p>
            <a:r>
              <a:rPr lang="en-US" dirty="0" smtClean="0"/>
              <a:t>Pack them horizontal</a:t>
            </a:r>
          </a:p>
          <a:p>
            <a:r>
              <a:rPr lang="en-US" dirty="0" smtClean="0"/>
              <a:t>Distribute the weight in the suitcases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7548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Assignment Function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Assigns a color for each item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/>
              <a:t>No item next to each other are given the same </a:t>
            </a:r>
            <a:r>
              <a:rPr lang="en-US" dirty="0" smtClean="0"/>
              <a:t>color</a:t>
            </a:r>
          </a:p>
          <a:p>
            <a:endParaRPr lang="en-US" dirty="0" smtClean="0"/>
          </a:p>
          <a:p>
            <a:r>
              <a:rPr lang="en-US" dirty="0" smtClean="0"/>
              <a:t>First the function checks which items are neighbors</a:t>
            </a:r>
          </a:p>
          <a:p>
            <a:r>
              <a:rPr lang="en-US" dirty="0" smtClean="0"/>
              <a:t>Neighbors are assigned different colors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18</a:t>
            </a:fld>
            <a:endParaRPr lang="da-DK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program handles 3D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class</a:t>
            </a:r>
          </a:p>
          <a:p>
            <a:r>
              <a:rPr lang="en-US" dirty="0" smtClean="0"/>
              <a:t>Polygon class</a:t>
            </a:r>
          </a:p>
          <a:p>
            <a:r>
              <a:rPr lang="en-US" dirty="0" smtClean="0"/>
              <a:t>Shape3D class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19</a:t>
            </a:fld>
            <a:endParaRPr lang="da-D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presentation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Analysis</a:t>
            </a:r>
          </a:p>
          <a:p>
            <a:r>
              <a:rPr lang="en-US" dirty="0" smtClean="0"/>
              <a:t>Theory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Development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Discussion &amp; Conclusion</a:t>
            </a:r>
          </a:p>
          <a:p>
            <a:r>
              <a:rPr lang="en-US" dirty="0" smtClean="0"/>
              <a:t>Process Analysis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Choice of Survey </a:t>
            </a:r>
            <a:r>
              <a:rPr lang="en-US" dirty="0" smtClean="0"/>
              <a:t>Method</a:t>
            </a:r>
          </a:p>
          <a:p>
            <a:endParaRPr lang="en-US" dirty="0" smtClean="0"/>
          </a:p>
          <a:p>
            <a:r>
              <a:rPr lang="en-US" dirty="0"/>
              <a:t>The First Round of </a:t>
            </a:r>
            <a:r>
              <a:rPr lang="en-US" dirty="0" smtClean="0"/>
              <a:t>Tests</a:t>
            </a:r>
          </a:p>
          <a:p>
            <a:r>
              <a:rPr lang="en-US" dirty="0"/>
              <a:t>The Second Round of </a:t>
            </a:r>
            <a:r>
              <a:rPr lang="en-US" dirty="0" smtClean="0"/>
              <a:t>Tests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r>
              <a:rPr lang="en-US" dirty="0" smtClean="0"/>
              <a:t>Unit </a:t>
            </a:r>
            <a:r>
              <a:rPr lang="en-US" dirty="0"/>
              <a:t>Tests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20</a:t>
            </a:fld>
            <a:endParaRPr lang="da-DK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US" dirty="0" smtClean="0"/>
          </a:p>
          <a:p>
            <a:r>
              <a:rPr lang="en-US" dirty="0"/>
              <a:t>Perspectivation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21</a:t>
            </a:fld>
            <a:endParaRPr lang="da-DK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22</a:t>
            </a:fld>
            <a:endParaRPr lang="da-DK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 Analysis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Project planning</a:t>
            </a:r>
          </a:p>
          <a:p>
            <a:r>
              <a:rPr lang="en-US" b="1" dirty="0"/>
              <a:t>Group </a:t>
            </a:r>
            <a:r>
              <a:rPr lang="en-US" b="1" dirty="0" smtClean="0"/>
              <a:t>Work</a:t>
            </a:r>
          </a:p>
          <a:p>
            <a:r>
              <a:rPr lang="en-US" b="1" dirty="0"/>
              <a:t>Collaboration </a:t>
            </a:r>
            <a:r>
              <a:rPr lang="en-US" b="1" dirty="0" smtClean="0"/>
              <a:t>with Supervisors</a:t>
            </a:r>
          </a:p>
          <a:p>
            <a:r>
              <a:rPr lang="en-US" b="1" dirty="0"/>
              <a:t>Process of </a:t>
            </a:r>
            <a:r>
              <a:rPr lang="en-US" b="1" dirty="0" smtClean="0"/>
              <a:t>Learning</a:t>
            </a:r>
          </a:p>
          <a:p>
            <a:r>
              <a:rPr lang="en-US" b="1" dirty="0"/>
              <a:t>Discussion and </a:t>
            </a:r>
            <a:r>
              <a:rPr lang="en-US" b="1" dirty="0" smtClean="0"/>
              <a:t>Putting Things </a:t>
            </a:r>
            <a:r>
              <a:rPr lang="en-US" b="1" dirty="0"/>
              <a:t>into </a:t>
            </a:r>
            <a:r>
              <a:rPr lang="en-US" b="1" dirty="0" smtClean="0"/>
              <a:t>Perspective</a:t>
            </a:r>
          </a:p>
          <a:p>
            <a:r>
              <a:rPr lang="en-US" b="1" dirty="0" smtClean="0"/>
              <a:t>Conclusion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23</a:t>
            </a:fld>
            <a:endParaRPr lang="da-D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problem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can’t pack a suitcase properly</a:t>
            </a:r>
          </a:p>
          <a:p>
            <a:endParaRPr lang="en-US" dirty="0" smtClean="0"/>
          </a:p>
          <a:p>
            <a:r>
              <a:rPr lang="en-US" dirty="0"/>
              <a:t>Fees for overweight or oversized luggage</a:t>
            </a:r>
          </a:p>
          <a:p>
            <a:endParaRPr lang="en-US" dirty="0" smtClean="0"/>
          </a:p>
          <a:p>
            <a:r>
              <a:rPr lang="en-US" dirty="0"/>
              <a:t>Planes, train, cruise and car trips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Many rules regarding allowed items on planes</a:t>
            </a:r>
          </a:p>
          <a:p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3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of problem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get fees for breaking rules at airports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12366" t="27360" r="16794" b="45078"/>
          <a:stretch>
            <a:fillRect/>
          </a:stretch>
        </p:blipFill>
        <p:spPr bwMode="auto">
          <a:xfrm>
            <a:off x="590985" y="2492896"/>
            <a:ext cx="822948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4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r>
              <a:rPr lang="en-US" dirty="0" smtClean="0"/>
              <a:t>Rules</a:t>
            </a:r>
            <a:r>
              <a:rPr lang="da-DK" dirty="0" smtClean="0"/>
              <a:t> </a:t>
            </a:r>
            <a:r>
              <a:rPr lang="en-US" dirty="0" smtClean="0"/>
              <a:t>regarding</a:t>
            </a:r>
            <a:r>
              <a:rPr lang="da-DK" dirty="0" smtClean="0"/>
              <a:t> dimensions and </a:t>
            </a:r>
            <a:r>
              <a:rPr lang="en-US" dirty="0" smtClean="0"/>
              <a:t>weight</a:t>
            </a:r>
            <a:r>
              <a:rPr lang="da-DK" dirty="0" smtClean="0"/>
              <a:t> on </a:t>
            </a:r>
            <a:r>
              <a:rPr lang="en-US" dirty="0" smtClean="0"/>
              <a:t>different means of transportation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r>
              <a:rPr lang="en-US" dirty="0" smtClean="0"/>
              <a:t>11th of September 2001</a:t>
            </a:r>
          </a:p>
          <a:p>
            <a:endParaRPr lang="en-US" dirty="0" smtClean="0"/>
          </a:p>
          <a:p>
            <a:r>
              <a:rPr lang="en-US" dirty="0" smtClean="0"/>
              <a:t>5th of October 2006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5</a:t>
            </a:fld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75057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23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on the Market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Existing</a:t>
            </a:r>
            <a:r>
              <a:rPr lang="da-DK" dirty="0" smtClean="0"/>
              <a:t> </a:t>
            </a:r>
            <a:r>
              <a:rPr lang="da-DK" dirty="0" err="1" smtClean="0"/>
              <a:t>products</a:t>
            </a:r>
            <a:r>
              <a:rPr lang="da-DK" dirty="0" smtClean="0"/>
              <a:t>:</a:t>
            </a:r>
          </a:p>
          <a:p>
            <a:pPr lvl="1"/>
            <a:r>
              <a:rPr lang="en-US" dirty="0"/>
              <a:t>App - Packing </a:t>
            </a:r>
            <a:r>
              <a:rPr lang="en-US" dirty="0" smtClean="0"/>
              <a:t>Pro</a:t>
            </a:r>
          </a:p>
          <a:p>
            <a:pPr lvl="1"/>
            <a:r>
              <a:rPr lang="en-US" dirty="0"/>
              <a:t>Online check/tip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The e-Commerce shipping </a:t>
            </a:r>
            <a:r>
              <a:rPr lang="en-US" dirty="0" smtClean="0"/>
              <a:t>calculator</a:t>
            </a:r>
          </a:p>
          <a:p>
            <a:pPr lvl="1"/>
            <a:endParaRPr lang="en-US" dirty="0"/>
          </a:p>
          <a:p>
            <a:r>
              <a:rPr lang="en-US" dirty="0" smtClean="0"/>
              <a:t>The purpose of looking at existing solutions</a:t>
            </a:r>
          </a:p>
          <a:p>
            <a:pPr lvl="1"/>
            <a:r>
              <a:rPr lang="en-US" dirty="0" smtClean="0"/>
              <a:t>The products relation to each other</a:t>
            </a:r>
          </a:p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6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“How </a:t>
            </a:r>
            <a:r>
              <a:rPr lang="en-US" dirty="0"/>
              <a:t>can a program be developed which helps the customer through </a:t>
            </a:r>
            <a:r>
              <a:rPr lang="en-US" dirty="0" smtClean="0"/>
              <a:t>the process </a:t>
            </a:r>
            <a:r>
              <a:rPr lang="en-US" dirty="0"/>
              <a:t>of packing one or more suitcases the most </a:t>
            </a:r>
            <a:r>
              <a:rPr lang="en-US" dirty="0" smtClean="0"/>
              <a:t>effective </a:t>
            </a:r>
            <a:r>
              <a:rPr lang="en-US" dirty="0"/>
              <a:t>way by </a:t>
            </a:r>
            <a:r>
              <a:rPr lang="en-US" dirty="0" smtClean="0"/>
              <a:t>size and </a:t>
            </a:r>
            <a:r>
              <a:rPr lang="en-US" dirty="0"/>
              <a:t>weight</a:t>
            </a:r>
            <a:r>
              <a:rPr lang="en-US" dirty="0" smtClean="0"/>
              <a:t>?”</a:t>
            </a:r>
          </a:p>
          <a:p>
            <a:endParaRPr lang="en-US" dirty="0"/>
          </a:p>
          <a:p>
            <a:r>
              <a:rPr lang="da-DK" dirty="0" smtClean="0"/>
              <a:t>Substatements</a:t>
            </a:r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7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by the Aalborg PBL model.</a:t>
            </a:r>
          </a:p>
          <a:p>
            <a:r>
              <a:rPr lang="en-US" dirty="0" smtClean="0"/>
              <a:t>Source criticism</a:t>
            </a:r>
          </a:p>
          <a:p>
            <a:endParaRPr lang="en-US" dirty="0"/>
          </a:p>
        </p:txBody>
      </p:sp>
      <p:pic>
        <p:nvPicPr>
          <p:cNvPr id="4" name="Picture 2" descr="C:\Users\Niels\Downloads\12239-aalborg-universite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924944"/>
            <a:ext cx="5416345" cy="3096344"/>
          </a:xfrm>
          <a:prstGeom prst="rect">
            <a:avLst/>
          </a:prstGeom>
          <a:noFill/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8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 Packing Problem 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/>
          <a:lstStyle/>
          <a:p>
            <a:r>
              <a:rPr lang="en-US" dirty="0" smtClean="0"/>
              <a:t>What is the bin packing problem?</a:t>
            </a:r>
          </a:p>
          <a:p>
            <a:r>
              <a:rPr lang="en-US" dirty="0" smtClean="0"/>
              <a:t>Example of bin packing in 1D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Knapsack Problem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916832"/>
            <a:ext cx="347373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1" y="3356992"/>
            <a:ext cx="347373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9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løb">
  <a:themeElements>
    <a:clrScheme name="Forløb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orløb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rløb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192</TotalTime>
  <Words>468</Words>
  <Application>Microsoft Office PowerPoint</Application>
  <PresentationFormat>Skærmshow (4:3)</PresentationFormat>
  <Paragraphs>185</Paragraphs>
  <Slides>23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23</vt:i4>
      </vt:variant>
    </vt:vector>
  </HeadingPairs>
  <TitlesOfParts>
    <vt:vector size="24" baseType="lpstr">
      <vt:lpstr>Forløb</vt:lpstr>
      <vt:lpstr>P2 project Bag Packer Program</vt:lpstr>
      <vt:lpstr>Content of presentation</vt:lpstr>
      <vt:lpstr>Initializing problem</vt:lpstr>
      <vt:lpstr>Documentation of problem</vt:lpstr>
      <vt:lpstr>PowerPoint-præsentation</vt:lpstr>
      <vt:lpstr>Solutions on the Market</vt:lpstr>
      <vt:lpstr>Problem Statement</vt:lpstr>
      <vt:lpstr>Method</vt:lpstr>
      <vt:lpstr>Bin Packing Problem  </vt:lpstr>
      <vt:lpstr>Specification Requirements</vt:lpstr>
      <vt:lpstr>Solution suggestions</vt:lpstr>
      <vt:lpstr>Demonstration of program</vt:lpstr>
      <vt:lpstr>Different function description</vt:lpstr>
      <vt:lpstr>Packing Algorithm</vt:lpstr>
      <vt:lpstr>Packing Algorithm</vt:lpstr>
      <vt:lpstr>Packing Algorithm</vt:lpstr>
      <vt:lpstr>Packing Algorithm</vt:lpstr>
      <vt:lpstr>Color Assignment Function</vt:lpstr>
      <vt:lpstr>How the program handles 3D</vt:lpstr>
      <vt:lpstr>Testing</vt:lpstr>
      <vt:lpstr>Discussion</vt:lpstr>
      <vt:lpstr>Conclusion</vt:lpstr>
      <vt:lpstr>Process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 project packing a suitcase program</dc:title>
  <dc:creator>Niels</dc:creator>
  <cp:lastModifiedBy>Christian</cp:lastModifiedBy>
  <cp:revision>25</cp:revision>
  <dcterms:created xsi:type="dcterms:W3CDTF">2012-06-11T08:05:36Z</dcterms:created>
  <dcterms:modified xsi:type="dcterms:W3CDTF">2012-06-18T07:16:53Z</dcterms:modified>
</cp:coreProperties>
</file>