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194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t>30-03-2012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t>30-03-2012</a:t>
            </a:fld>
            <a:endParaRPr lang="da-DK" dirty="0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t>30-03-2012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t>30-03-2012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t>30-03-2012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CC70-CFD8-486E-993B-1DD24411B2F4}" type="datetimeFigureOut">
              <a:rPr lang="da-DK" smtClean="0"/>
              <a:t>30-03-2012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1DEA-B7EC-46AE-A3F9-A4DDF5226607}" type="slidenum">
              <a:rPr lang="da-DK" smtClean="0"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CC70-CFD8-486E-993B-1DD24411B2F4}" type="datetimeFigureOut">
              <a:rPr lang="da-DK" smtClean="0"/>
              <a:t>30-03-2012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1DEA-B7EC-46AE-A3F9-A4DDF5226607}" type="slidenum">
              <a:rPr lang="da-DK" smtClean="0"/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uggage packing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411760" y="5373216"/>
            <a:ext cx="6400800" cy="1752600"/>
          </a:xfrm>
        </p:spPr>
        <p:txBody>
          <a:bodyPr/>
          <a:lstStyle/>
          <a:p>
            <a:r>
              <a:rPr lang="en-US" dirty="0" smtClean="0"/>
              <a:t>Group 130: Christian, Kasper, Dag, </a:t>
            </a:r>
            <a:r>
              <a:rPr lang="en-US" dirty="0" err="1" smtClean="0"/>
              <a:t>Niels</a:t>
            </a:r>
            <a:r>
              <a:rPr lang="en-US" dirty="0" smtClean="0"/>
              <a:t>, </a:t>
            </a:r>
            <a:r>
              <a:rPr lang="en-US" dirty="0" err="1" smtClean="0"/>
              <a:t>Rasmus</a:t>
            </a:r>
            <a:r>
              <a:rPr lang="en-US" dirty="0" smtClean="0"/>
              <a:t>, </a:t>
            </a:r>
            <a:r>
              <a:rPr lang="en-US" dirty="0" err="1" smtClean="0"/>
              <a:t>Mette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Aleksander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work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Roles in the group</a:t>
            </a:r>
          </a:p>
          <a:p>
            <a:r>
              <a:rPr lang="en-US" dirty="0" smtClean="0"/>
              <a:t>Meeting culture</a:t>
            </a:r>
          </a:p>
          <a:p>
            <a:r>
              <a:rPr lang="en-US" dirty="0" smtClean="0"/>
              <a:t>Responsibility for own learning</a:t>
            </a:r>
          </a:p>
          <a:p>
            <a:r>
              <a:rPr lang="en-US" dirty="0" smtClean="0"/>
              <a:t>Funny time/ good time/ giggles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for your time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Source[1]: http://www.cs.arizona.edu/icon/oddsends/bpack/bpack.htm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Disposition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Problem analyses</a:t>
            </a:r>
          </a:p>
          <a:p>
            <a:pPr lvl="1"/>
            <a:r>
              <a:rPr lang="en-US" dirty="0" smtClean="0"/>
              <a:t>The program</a:t>
            </a:r>
          </a:p>
          <a:p>
            <a:pPr lvl="1"/>
            <a:r>
              <a:rPr lang="en-US" dirty="0" smtClean="0"/>
              <a:t>Thesis statement</a:t>
            </a:r>
          </a:p>
          <a:p>
            <a:r>
              <a:rPr lang="en-US" dirty="0" smtClean="0"/>
              <a:t>Theory</a:t>
            </a:r>
          </a:p>
          <a:p>
            <a:pPr lvl="1"/>
            <a:r>
              <a:rPr lang="en-US" dirty="0" smtClean="0"/>
              <a:t>Bin packing problem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Specification requirements</a:t>
            </a:r>
          </a:p>
          <a:p>
            <a:pPr lvl="1"/>
            <a:r>
              <a:rPr lang="en-US" dirty="0" smtClean="0"/>
              <a:t>Solution selection</a:t>
            </a:r>
          </a:p>
          <a:p>
            <a:pPr lvl="1"/>
            <a:r>
              <a:rPr lang="en-US" dirty="0" smtClean="0"/>
              <a:t>Program planning</a:t>
            </a:r>
          </a:p>
          <a:p>
            <a:r>
              <a:rPr lang="en-US" dirty="0" smtClean="0"/>
              <a:t>Future plans</a:t>
            </a:r>
          </a:p>
          <a:p>
            <a:r>
              <a:rPr lang="en-US" dirty="0" smtClean="0"/>
              <a:t>Team work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analyses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</a:p>
          <a:p>
            <a:pPr lvl="1"/>
            <a:r>
              <a:rPr lang="en-US" dirty="0" smtClean="0"/>
              <a:t>Luggage packing</a:t>
            </a:r>
          </a:p>
          <a:p>
            <a:pPr lvl="1"/>
            <a:r>
              <a:rPr lang="en-US" dirty="0" smtClean="0"/>
              <a:t>Limits for luggage</a:t>
            </a:r>
          </a:p>
          <a:p>
            <a:pPr lvl="2"/>
            <a:r>
              <a:rPr lang="en-US" dirty="0" smtClean="0"/>
              <a:t>Different transportation methods</a:t>
            </a:r>
          </a:p>
          <a:p>
            <a:pPr lvl="1"/>
            <a:r>
              <a:rPr lang="en-US" dirty="0" smtClean="0"/>
              <a:t>Exiting solution</a:t>
            </a:r>
          </a:p>
          <a:p>
            <a:pPr lvl="2"/>
            <a:r>
              <a:rPr lang="en-US" dirty="0" smtClean="0"/>
              <a:t>None specific for this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analyses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Thesis statement:</a:t>
            </a:r>
          </a:p>
          <a:p>
            <a:pPr lvl="1">
              <a:buNone/>
            </a:pPr>
            <a:r>
              <a:rPr lang="en-US" dirty="0" smtClean="0"/>
              <a:t>“Is </a:t>
            </a:r>
            <a:r>
              <a:rPr lang="en-US" dirty="0"/>
              <a:t>it possible to develop a program that helps </a:t>
            </a:r>
            <a:r>
              <a:rPr lang="en-US" dirty="0" smtClean="0"/>
              <a:t>the customer </a:t>
            </a:r>
            <a:r>
              <a:rPr lang="en-US" dirty="0"/>
              <a:t>through the progress </a:t>
            </a:r>
            <a:r>
              <a:rPr lang="en-US" dirty="0" smtClean="0"/>
              <a:t>of </a:t>
            </a:r>
            <a:r>
              <a:rPr lang="en-US" sz="2800" dirty="0" smtClean="0"/>
              <a:t>packing </a:t>
            </a:r>
            <a:r>
              <a:rPr lang="en-US" sz="2800" dirty="0"/>
              <a:t>one or more suitcases the most effective way</a:t>
            </a:r>
            <a:r>
              <a:rPr lang="en-US" sz="2800" dirty="0" smtClean="0"/>
              <a:t>?”</a:t>
            </a:r>
          </a:p>
          <a:p>
            <a:r>
              <a:rPr lang="en-US" sz="3200" dirty="0" smtClean="0"/>
              <a:t>Sub statements</a:t>
            </a:r>
          </a:p>
          <a:p>
            <a:pPr lvl="1"/>
            <a:r>
              <a:rPr lang="en-US" dirty="0" smtClean="0"/>
              <a:t>Used for describing the problem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Bin packing problem</a:t>
            </a:r>
          </a:p>
          <a:p>
            <a:pPr lvl="1"/>
            <a:r>
              <a:rPr lang="en-US" dirty="0" smtClean="0"/>
              <a:t>Different  kinds of packing solutions (fittings)</a:t>
            </a:r>
          </a:p>
          <a:p>
            <a:pPr lvl="1"/>
            <a:r>
              <a:rPr lang="en-US" dirty="0" smtClean="0"/>
              <a:t>Initial problem see figure 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2" descr="C:\Users\Aleksander\P2\LaTeX\billeder\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356992"/>
            <a:ext cx="6702274" cy="1944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kstboks 5"/>
          <p:cNvSpPr txBox="1"/>
          <p:nvPr/>
        </p:nvSpPr>
        <p:spPr>
          <a:xfrm>
            <a:off x="899592" y="544522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1:  Representing an unsorted luggage list , source [1]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1108720"/>
          </a:xfrm>
        </p:spPr>
        <p:txBody>
          <a:bodyPr/>
          <a:lstStyle/>
          <a:p>
            <a:r>
              <a:rPr lang="en-US" dirty="0" smtClean="0"/>
              <a:t>Example of 2 algorithms e.g. First fit and best fit, see figure 2 and 3</a:t>
            </a:r>
          </a:p>
          <a:p>
            <a:endParaRPr lang="en-US" dirty="0"/>
          </a:p>
        </p:txBody>
      </p:sp>
      <p:pic>
        <p:nvPicPr>
          <p:cNvPr id="2050" name="Picture 2" descr="C:\Users\Aleksander\P2\LaTeX\billeder\f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420888"/>
            <a:ext cx="5832648" cy="169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1" name="Picture 3" descr="C:\Users\Aleksander\P2\LaTeX\billeder\b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725144"/>
            <a:ext cx="5832648" cy="16919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kstboks 5"/>
          <p:cNvSpPr txBox="1"/>
          <p:nvPr/>
        </p:nvSpPr>
        <p:spPr>
          <a:xfrm>
            <a:off x="1475656" y="422108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Representing the first fit (FF) algorithm, source [1]</a:t>
            </a:r>
            <a:endParaRPr lang="en-US" dirty="0"/>
          </a:p>
        </p:txBody>
      </p:sp>
      <p:sp>
        <p:nvSpPr>
          <p:cNvPr id="7" name="Tekstboks 6"/>
          <p:cNvSpPr txBox="1"/>
          <p:nvPr/>
        </p:nvSpPr>
        <p:spPr>
          <a:xfrm>
            <a:off x="1403648" y="6488668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3: Representing the best fit (BF) algorithm, source [1]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requirements</a:t>
            </a:r>
          </a:p>
          <a:p>
            <a:pPr lvl="1"/>
            <a:r>
              <a:rPr lang="en-US" dirty="0" smtClean="0"/>
              <a:t>Targeted features</a:t>
            </a:r>
          </a:p>
          <a:p>
            <a:pPr lvl="1"/>
            <a:r>
              <a:rPr lang="en-US" dirty="0" smtClean="0"/>
              <a:t>Optional features</a:t>
            </a:r>
          </a:p>
          <a:p>
            <a:pPr lvl="1"/>
            <a:r>
              <a:rPr lang="en-US" dirty="0" smtClean="0"/>
              <a:t>Purpose</a:t>
            </a:r>
          </a:p>
          <a:p>
            <a:r>
              <a:rPr lang="en-US" dirty="0" smtClean="0"/>
              <a:t>Problem selection</a:t>
            </a:r>
          </a:p>
          <a:p>
            <a:pPr lvl="1"/>
            <a:r>
              <a:rPr lang="en-US" dirty="0" smtClean="0"/>
              <a:t>Solution purpose</a:t>
            </a:r>
          </a:p>
          <a:p>
            <a:pPr lvl="1"/>
            <a:r>
              <a:rPr lang="en-US" dirty="0" smtClean="0"/>
              <a:t>Choice of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1520" y="1484784"/>
            <a:ext cx="3538736" cy="230425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Program planning</a:t>
            </a:r>
          </a:p>
          <a:p>
            <a:pPr lvl="1"/>
            <a:r>
              <a:rPr lang="en-US" dirty="0" smtClean="0"/>
              <a:t>Flow of the program described in a diagram, see on figure 4</a:t>
            </a:r>
            <a:endParaRPr lang="en-US" dirty="0"/>
          </a:p>
        </p:txBody>
      </p:sp>
      <p:pic>
        <p:nvPicPr>
          <p:cNvPr id="3074" name="Picture 2" descr="C:\Users\Aleksander\P2\LaTeX\billeder\Flow of pro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5030" y="1340768"/>
            <a:ext cx="5478970" cy="5517232"/>
          </a:xfrm>
          <a:prstGeom prst="rect">
            <a:avLst/>
          </a:prstGeom>
          <a:noFill/>
        </p:spPr>
      </p:pic>
      <p:sp>
        <p:nvSpPr>
          <p:cNvPr id="5" name="Tekstboks 4"/>
          <p:cNvSpPr txBox="1"/>
          <p:nvPr/>
        </p:nvSpPr>
        <p:spPr>
          <a:xfrm>
            <a:off x="5220072" y="6237312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4:  Diagram of the program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implementing features on the program</a:t>
            </a:r>
          </a:p>
          <a:p>
            <a:r>
              <a:rPr lang="en-US" dirty="0" smtClean="0"/>
              <a:t>Describing the different part of the program</a:t>
            </a:r>
          </a:p>
          <a:p>
            <a:r>
              <a:rPr lang="en-US" dirty="0" smtClean="0"/>
              <a:t>Make a conclusion on the thesis statement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266</Words>
  <Application>Microsoft Office PowerPoint</Application>
  <PresentationFormat>Skærmshow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11</vt:i4>
      </vt:variant>
    </vt:vector>
  </HeadingPairs>
  <TitlesOfParts>
    <vt:vector size="12" baseType="lpstr">
      <vt:lpstr>Kontortema</vt:lpstr>
      <vt:lpstr>Luggage packing</vt:lpstr>
      <vt:lpstr>Disposition</vt:lpstr>
      <vt:lpstr>Problem analyses</vt:lpstr>
      <vt:lpstr>Problem analyses</vt:lpstr>
      <vt:lpstr>Theory</vt:lpstr>
      <vt:lpstr>Theory</vt:lpstr>
      <vt:lpstr>Design</vt:lpstr>
      <vt:lpstr>Design</vt:lpstr>
      <vt:lpstr>Future plans</vt:lpstr>
      <vt:lpstr>Team work</vt:lpstr>
      <vt:lpstr>Thanks for your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Luggage packing</dc:title>
  <dc:creator>Aleksander</dc:creator>
  <cp:lastModifiedBy>Aleksander</cp:lastModifiedBy>
  <cp:revision>13</cp:revision>
  <dcterms:created xsi:type="dcterms:W3CDTF">2012-03-30T07:25:25Z</dcterms:created>
  <dcterms:modified xsi:type="dcterms:W3CDTF">2012-03-30T09:28:31Z</dcterms:modified>
</cp:coreProperties>
</file>