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 varScale="1">
        <p:scale>
          <a:sx n="73" d="100"/>
          <a:sy n="73" d="100"/>
        </p:scale>
        <p:origin x="-166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First the function checks which items are neighbors</a:t>
            </a:r>
          </a:p>
          <a:p>
            <a:r>
              <a:rPr lang="en-US" dirty="0" smtClean="0"/>
              <a:t>Neighbors are assigned different colors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r>
              <a:rPr lang="en-US" dirty="0" smtClean="0"/>
              <a:t>Polygon class</a:t>
            </a:r>
          </a:p>
          <a:p>
            <a:r>
              <a:rPr lang="en-US" dirty="0" smtClean="0"/>
              <a:t>Shape3D class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smtClean="0"/>
              <a:t>Perspectivation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/>
          </a:p>
          <a:p>
            <a:r>
              <a:rPr lang="en-US" dirty="0" smtClean="0"/>
              <a:t>Forgets saving space for </a:t>
            </a:r>
            <a:r>
              <a:rPr lang="en-US" dirty="0" err="1" smtClean="0"/>
              <a:t>souveniers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309</TotalTime>
  <Words>471</Words>
  <Application>Microsoft Office PowerPoint</Application>
  <PresentationFormat>Skærmshow (4:3)</PresentationFormat>
  <Paragraphs>184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</vt:lpstr>
      <vt:lpstr>Discussion &amp; 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Dagowich</cp:lastModifiedBy>
  <cp:revision>31</cp:revision>
  <dcterms:created xsi:type="dcterms:W3CDTF">2012-06-11T08:05:36Z</dcterms:created>
  <dcterms:modified xsi:type="dcterms:W3CDTF">2012-06-18T09:54:29Z</dcterms:modified>
</cp:coreProperties>
</file>