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3" r:id="rId15"/>
    <p:sldId id="274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AD05-99D2-4537-959B-62B4FA162F04}" type="datetimeFigureOut">
              <a:rPr lang="da-DK" smtClean="0"/>
              <a:t>11-06-2012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7D9C3-E229-45A3-B8AB-0AC9B1E4CE0F}" type="slidenum">
              <a:rPr lang="da-DK" smtClean="0"/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800200"/>
          </a:xfrm>
        </p:spPr>
        <p:txBody>
          <a:bodyPr/>
          <a:lstStyle/>
          <a:p>
            <a:r>
              <a:rPr lang="en-US" dirty="0" smtClean="0"/>
              <a:t>P2 project Bag Packer Program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9552" y="2060848"/>
            <a:ext cx="4392488" cy="4320480"/>
          </a:xfrm>
        </p:spPr>
        <p:txBody>
          <a:bodyPr>
            <a:normAutofit fontScale="92500" lnSpcReduction="10000"/>
          </a:bodyPr>
          <a:lstStyle/>
          <a:p>
            <a:r>
              <a:rPr lang="da-DK" dirty="0" smtClean="0"/>
              <a:t>Made by:</a:t>
            </a:r>
          </a:p>
          <a:p>
            <a:r>
              <a:rPr lang="da-DK" dirty="0" smtClean="0"/>
              <a:t>Christian J. </a:t>
            </a:r>
            <a:r>
              <a:rPr lang="en-US" dirty="0" smtClean="0"/>
              <a:t>O’Keeffe</a:t>
            </a:r>
          </a:p>
          <a:p>
            <a:r>
              <a:rPr lang="da-DK" dirty="0" smtClean="0"/>
              <a:t>Rasmus F. </a:t>
            </a:r>
            <a:r>
              <a:rPr lang="da-DK" dirty="0" err="1" smtClean="0"/>
              <a:t>Gadensgaard</a:t>
            </a:r>
            <a:endParaRPr lang="da-DK" dirty="0" smtClean="0"/>
          </a:p>
          <a:p>
            <a:r>
              <a:rPr lang="da-DK" dirty="0" smtClean="0"/>
              <a:t>Aleksander S. Nilsson</a:t>
            </a:r>
          </a:p>
          <a:p>
            <a:r>
              <a:rPr lang="da-DK" dirty="0" smtClean="0"/>
              <a:t>Kasper Plejdrup</a:t>
            </a:r>
          </a:p>
          <a:p>
            <a:r>
              <a:rPr lang="da-DK" dirty="0" smtClean="0"/>
              <a:t>Dag T. B. Pedersen</a:t>
            </a:r>
            <a:endParaRPr lang="da-DK" dirty="0" smtClean="0"/>
          </a:p>
          <a:p>
            <a:r>
              <a:rPr lang="da-DK" dirty="0" smtClean="0"/>
              <a:t>Mette T. Pedersen</a:t>
            </a:r>
          </a:p>
          <a:p>
            <a:r>
              <a:rPr lang="da-DK" dirty="0" smtClean="0"/>
              <a:t>Niels B. Pedersen</a:t>
            </a:r>
            <a:endParaRPr lang="da-DK" dirty="0"/>
          </a:p>
        </p:txBody>
      </p:sp>
      <p:pic>
        <p:nvPicPr>
          <p:cNvPr id="1026" name="Picture 2" descr="C:\Users\Niels\Documents\P2\LaTeX\Rapport - NIX PILLE\billeder\for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132855"/>
            <a:ext cx="3024336" cy="42298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suggestions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</a:t>
            </a:r>
            <a:r>
              <a:rPr lang="en-US" dirty="0" err="1" smtClean="0"/>
              <a:t>smartphones</a:t>
            </a:r>
            <a:endParaRPr lang="en-US" dirty="0" smtClean="0"/>
          </a:p>
          <a:p>
            <a:r>
              <a:rPr lang="en-US" dirty="0"/>
              <a:t>Extension for an existing </a:t>
            </a:r>
            <a:r>
              <a:rPr lang="en-US" dirty="0" smtClean="0"/>
              <a:t>program</a:t>
            </a:r>
          </a:p>
          <a:p>
            <a:r>
              <a:rPr lang="en-US" dirty="0"/>
              <a:t>Program for the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Choice of solution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program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0450" y="1627981"/>
            <a:ext cx="4483100" cy="44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 description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dirty="0" smtClean="0"/>
              <a:t>The packing </a:t>
            </a:r>
            <a:r>
              <a:rPr lang="en-US" dirty="0" smtClean="0"/>
              <a:t>algorithm</a:t>
            </a:r>
          </a:p>
          <a:p>
            <a:r>
              <a:rPr lang="en-US" dirty="0"/>
              <a:t>Color </a:t>
            </a:r>
            <a:r>
              <a:rPr lang="en-US" dirty="0" smtClean="0"/>
              <a:t>assignment function</a:t>
            </a:r>
          </a:p>
          <a:p>
            <a:r>
              <a:rPr lang="en-US" dirty="0"/>
              <a:t>How the </a:t>
            </a:r>
            <a:r>
              <a:rPr lang="en-US" dirty="0" smtClean="0"/>
              <a:t>program handles 3D</a:t>
            </a:r>
          </a:p>
          <a:p>
            <a:pPr lvl="1"/>
            <a:r>
              <a:rPr lang="en-US" dirty="0"/>
              <a:t>Function to draw </a:t>
            </a:r>
            <a:r>
              <a:rPr lang="en-US" dirty="0" smtClean="0"/>
              <a:t>cubes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packing algorithm</a:t>
            </a:r>
          </a:p>
          <a:p>
            <a:endParaRPr lang="en-US" dirty="0"/>
          </a:p>
          <a:p>
            <a:r>
              <a:rPr lang="en-US" dirty="0" smtClean="0"/>
              <a:t>SPØRG KARSTEN OM Flowchart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Assignment Function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program handles 3D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Survey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The First Round of </a:t>
            </a:r>
            <a:r>
              <a:rPr lang="en-US" dirty="0" smtClean="0"/>
              <a:t>Tests</a:t>
            </a:r>
          </a:p>
          <a:p>
            <a:r>
              <a:rPr lang="en-US" dirty="0"/>
              <a:t>The Second Round of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US" dirty="0" smtClean="0"/>
          </a:p>
          <a:p>
            <a:r>
              <a:rPr lang="en-US" dirty="0" err="1"/>
              <a:t>Perspectivation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</a:p>
          <a:p>
            <a:r>
              <a:rPr lang="en-US" b="1" dirty="0"/>
              <a:t>Group </a:t>
            </a:r>
            <a:r>
              <a:rPr lang="en-US" b="1" dirty="0" smtClean="0"/>
              <a:t>Work</a:t>
            </a:r>
          </a:p>
          <a:p>
            <a:r>
              <a:rPr lang="en-US" b="1" dirty="0"/>
              <a:t>Collaboration </a:t>
            </a:r>
            <a:r>
              <a:rPr lang="en-US" b="1" dirty="0" smtClean="0"/>
              <a:t>with Supervisors</a:t>
            </a:r>
          </a:p>
          <a:p>
            <a:r>
              <a:rPr lang="en-US" b="1" dirty="0"/>
              <a:t>Process of </a:t>
            </a:r>
            <a:r>
              <a:rPr lang="en-US" b="1" dirty="0" smtClean="0"/>
              <a:t>Learning</a:t>
            </a:r>
          </a:p>
          <a:p>
            <a:r>
              <a:rPr lang="en-US" b="1" dirty="0"/>
              <a:t>Discussion and </a:t>
            </a:r>
            <a:r>
              <a:rPr lang="en-US" b="1" dirty="0" smtClean="0"/>
              <a:t>Putting Things </a:t>
            </a:r>
            <a:r>
              <a:rPr lang="en-US" b="1" dirty="0"/>
              <a:t>into </a:t>
            </a:r>
            <a:r>
              <a:rPr lang="en-US" b="1" dirty="0" smtClean="0"/>
              <a:t>Perspective</a:t>
            </a:r>
          </a:p>
          <a:p>
            <a:r>
              <a:rPr lang="en-US" b="1" dirty="0" smtClean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Discussion &amp; Conclusion</a:t>
            </a:r>
          </a:p>
          <a:p>
            <a:r>
              <a:rPr lang="en-US" dirty="0" smtClean="0"/>
              <a:t>Process Analysis</a:t>
            </a:r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can’t pack a suitcase properly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of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get fees for having overweight in their suitcases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12366" t="27360" r="16794" b="45078"/>
          <a:stretch>
            <a:fillRect/>
          </a:stretch>
        </p:blipFill>
        <p:spPr bwMode="auto">
          <a:xfrm>
            <a:off x="590985" y="2924944"/>
            <a:ext cx="82294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on the Market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Product</a:t>
            </a:r>
            <a:r>
              <a:rPr lang="da-DK" dirty="0" smtClean="0"/>
              <a:t>:</a:t>
            </a:r>
          </a:p>
          <a:p>
            <a:pPr lvl="1"/>
            <a:r>
              <a:rPr lang="en-US" dirty="0"/>
              <a:t>App - Packing </a:t>
            </a:r>
            <a:r>
              <a:rPr lang="en-US" dirty="0" smtClean="0"/>
              <a:t>Pro</a:t>
            </a:r>
          </a:p>
          <a:p>
            <a:pPr lvl="1"/>
            <a:r>
              <a:rPr lang="en-US" dirty="0"/>
              <a:t>Online check/tip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The e-Commerce shipping </a:t>
            </a:r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Purpose of looking at existing </a:t>
            </a:r>
            <a:r>
              <a:rPr lang="en-US" dirty="0"/>
              <a:t>s</a:t>
            </a:r>
            <a:r>
              <a:rPr lang="en-US" dirty="0" smtClean="0"/>
              <a:t>olutions</a:t>
            </a:r>
            <a:endParaRPr lang="en-US" dirty="0" smtClean="0"/>
          </a:p>
          <a:p>
            <a:pPr lvl="1"/>
            <a:endParaRPr lang="da-DK" dirty="0"/>
          </a:p>
          <a:p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“How </a:t>
            </a:r>
            <a:r>
              <a:rPr lang="en-US" dirty="0"/>
              <a:t>can a program be developed which helps the customer through </a:t>
            </a:r>
            <a:r>
              <a:rPr lang="en-US" dirty="0" smtClean="0"/>
              <a:t>the process </a:t>
            </a:r>
            <a:r>
              <a:rPr lang="en-US" dirty="0"/>
              <a:t>of packing one or more suitcases the most </a:t>
            </a:r>
            <a:r>
              <a:rPr lang="en-US" dirty="0" smtClean="0"/>
              <a:t>effective </a:t>
            </a:r>
            <a:r>
              <a:rPr lang="en-US" dirty="0"/>
              <a:t>way by </a:t>
            </a:r>
            <a:r>
              <a:rPr lang="en-US" dirty="0" smtClean="0"/>
              <a:t>size and </a:t>
            </a:r>
            <a:r>
              <a:rPr lang="en-US" dirty="0"/>
              <a:t>weight</a:t>
            </a:r>
            <a:r>
              <a:rPr lang="en-US" dirty="0" smtClean="0"/>
              <a:t>?”</a:t>
            </a:r>
          </a:p>
          <a:p>
            <a:endParaRPr lang="en-US" dirty="0"/>
          </a:p>
          <a:p>
            <a:r>
              <a:rPr lang="da-DK" dirty="0" err="1" smtClean="0"/>
              <a:t>Substatements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by the Aalborg PBL model.</a:t>
            </a:r>
          </a:p>
          <a:p>
            <a:r>
              <a:rPr lang="en-US" dirty="0" smtClean="0"/>
              <a:t>Source criticism</a:t>
            </a:r>
          </a:p>
          <a:p>
            <a:endParaRPr lang="en-US" dirty="0"/>
          </a:p>
        </p:txBody>
      </p:sp>
      <p:pic>
        <p:nvPicPr>
          <p:cNvPr id="4" name="Picture 2" descr="C:\Users\Niels\Downloads\12239-aalborg-universit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924944"/>
            <a:ext cx="5416345" cy="3096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Packing Problem 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r>
              <a:rPr lang="en-US" dirty="0" smtClean="0"/>
              <a:t>What is the bin packing problem?</a:t>
            </a:r>
          </a:p>
          <a:p>
            <a:r>
              <a:rPr lang="en-US" dirty="0" smtClean="0"/>
              <a:t>Example of bin packing in 1D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Knapsack Problem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772816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99695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err="1"/>
              <a:t>Specication</a:t>
            </a:r>
            <a:r>
              <a:rPr lang="en-US" dirty="0"/>
              <a:t> 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/>
              <a:t>Targeted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Guide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On the </a:t>
            </a:r>
            <a:r>
              <a:rPr lang="en-US" dirty="0" smtClean="0"/>
              <a:t>Road</a:t>
            </a:r>
          </a:p>
          <a:p>
            <a:pPr lvl="1"/>
            <a:r>
              <a:rPr lang="en-US" dirty="0"/>
              <a:t>Baggage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Structure of </a:t>
            </a:r>
            <a:r>
              <a:rPr lang="en-US" dirty="0" smtClean="0"/>
              <a:t>Packing</a:t>
            </a:r>
          </a:p>
          <a:p>
            <a:pPr lvl="1"/>
            <a:r>
              <a:rPr lang="en-US" dirty="0"/>
              <a:t>Packing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Save/Load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273</Words>
  <Application>Microsoft Office PowerPoint</Application>
  <PresentationFormat>Skærmshow (4:3)</PresentationFormat>
  <Paragraphs>91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19</vt:i4>
      </vt:variant>
    </vt:vector>
  </HeadingPairs>
  <TitlesOfParts>
    <vt:vector size="20" baseType="lpstr">
      <vt:lpstr>Kontortema</vt:lpstr>
      <vt:lpstr>P2 project Bag Packer Program</vt:lpstr>
      <vt:lpstr>Content of presentation</vt:lpstr>
      <vt:lpstr>Initializing problem</vt:lpstr>
      <vt:lpstr>Documentation of problem</vt:lpstr>
      <vt:lpstr>Solutions on the Market</vt:lpstr>
      <vt:lpstr>Problem Statement</vt:lpstr>
      <vt:lpstr>Method</vt:lpstr>
      <vt:lpstr>Bin Packing Problem  </vt:lpstr>
      <vt:lpstr>Specication Requirements</vt:lpstr>
      <vt:lpstr>Solution suggestions</vt:lpstr>
      <vt:lpstr>Demonstration of program</vt:lpstr>
      <vt:lpstr>Different function description</vt:lpstr>
      <vt:lpstr>Packing Algorithm</vt:lpstr>
      <vt:lpstr>Color Assignment Function</vt:lpstr>
      <vt:lpstr>How the program handles 3D</vt:lpstr>
      <vt:lpstr>Testing</vt:lpstr>
      <vt:lpstr>Discussion</vt:lpstr>
      <vt:lpstr>Conclusion</vt:lpstr>
      <vt:lpstr>Process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project packing a suitcase program</dc:title>
  <dc:creator>Niels</dc:creator>
  <cp:lastModifiedBy>Niels</cp:lastModifiedBy>
  <cp:revision>10</cp:revision>
  <dcterms:created xsi:type="dcterms:W3CDTF">2012-06-11T08:05:36Z</dcterms:created>
  <dcterms:modified xsi:type="dcterms:W3CDTF">2012-06-11T09:38:03Z</dcterms:modified>
</cp:coreProperties>
</file>