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71" r:id="rId23"/>
    <p:sldId id="272" r:id="rId2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5" autoAdjust="0"/>
    <p:restoredTop sz="82723" autoAdjust="0"/>
  </p:normalViewPr>
  <p:slideViewPr>
    <p:cSldViewPr>
      <p:cViewPr varScale="1">
        <p:scale>
          <a:sx n="61" d="100"/>
          <a:sy n="61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4293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18-06-2012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9154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/>
              <a:t>Mette T. Pedersen</a:t>
            </a:r>
          </a:p>
          <a:p>
            <a:r>
              <a:rPr lang="da-DK" dirty="0"/>
              <a:t>Aleksander S. Nilsson</a:t>
            </a:r>
          </a:p>
          <a:p>
            <a:r>
              <a:rPr lang="da-DK" dirty="0"/>
              <a:t>Niels B. Pedersen</a:t>
            </a:r>
          </a:p>
          <a:p>
            <a:r>
              <a:rPr lang="da-DK" dirty="0"/>
              <a:t>Kasper Plejdrup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Dag T. B. Pedersen</a:t>
            </a:r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First the function checks which items are neighbors</a:t>
            </a:r>
          </a:p>
          <a:p>
            <a:r>
              <a:rPr lang="en-US" dirty="0" smtClean="0"/>
              <a:t>Neighbors are assigned different colors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class</a:t>
            </a:r>
          </a:p>
          <a:p>
            <a:r>
              <a:rPr lang="en-US" dirty="0" smtClean="0"/>
              <a:t>Polygon class</a:t>
            </a:r>
          </a:p>
          <a:p>
            <a:r>
              <a:rPr lang="en-US" dirty="0" smtClean="0"/>
              <a:t>Shape3D class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en-US" dirty="0" smtClean="0"/>
          </a:p>
          <a:p>
            <a:r>
              <a:rPr lang="en-US" dirty="0"/>
              <a:t>Perspectivation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/>
          </a:p>
          <a:p>
            <a:r>
              <a:rPr lang="en-US" dirty="0" smtClean="0"/>
              <a:t>Forgets saving space for </a:t>
            </a:r>
            <a:r>
              <a:rPr lang="en-US" dirty="0" err="1" smtClean="0"/>
              <a:t>souveniers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</a:t>
            </a:r>
            <a:r>
              <a:rPr lang="en-US" dirty="0" smtClean="0"/>
              <a:t>train and cruises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Existing</a:t>
            </a:r>
            <a:r>
              <a:rPr lang="da-DK" dirty="0" smtClean="0"/>
              <a:t> </a:t>
            </a:r>
            <a:r>
              <a:rPr lang="da-DK" dirty="0" err="1" smtClean="0"/>
              <a:t>products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purpose of looking at existing solutions</a:t>
            </a:r>
          </a:p>
          <a:p>
            <a:pPr lvl="1"/>
            <a:r>
              <a:rPr lang="en-US" dirty="0" smtClean="0"/>
              <a:t>The products relation to each other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Knapsack Problem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293</TotalTime>
  <Words>470</Words>
  <Application>Microsoft Office PowerPoint</Application>
  <PresentationFormat>Skærmshow (4:3)</PresentationFormat>
  <Paragraphs>187</Paragraphs>
  <Slides>23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23</vt:i4>
      </vt:variant>
    </vt:vector>
  </HeadingPairs>
  <TitlesOfParts>
    <vt:vector size="24" baseType="lpstr">
      <vt:lpstr>Forløb</vt:lpstr>
      <vt:lpstr>P2 project Bag Packer Program</vt:lpstr>
      <vt:lpstr>Content of presentation</vt:lpstr>
      <vt:lpstr>Initializing problem</vt:lpstr>
      <vt:lpstr>Documentation of problem</vt:lpstr>
      <vt:lpstr>PowerPoint-præsentation</vt:lpstr>
      <vt:lpstr>Solutions on the Market</vt:lpstr>
      <vt:lpstr>Problem Statement</vt:lpstr>
      <vt:lpstr>Method</vt:lpstr>
      <vt:lpstr>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</vt:lpstr>
      <vt:lpstr>Discussion</vt:lpstr>
      <vt:lpstr>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Christian</cp:lastModifiedBy>
  <cp:revision>28</cp:revision>
  <dcterms:created xsi:type="dcterms:W3CDTF">2012-06-11T08:05:36Z</dcterms:created>
  <dcterms:modified xsi:type="dcterms:W3CDTF">2012-06-18T09:23:50Z</dcterms:modified>
</cp:coreProperties>
</file>