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73" d="100"/>
          <a:sy n="73" d="100"/>
        </p:scale>
        <p:origin x="-16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19-06-2012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  <a:p>
            <a:r>
              <a:rPr lang="en-US" dirty="0" smtClean="0"/>
              <a:t>Polygon class</a:t>
            </a:r>
          </a:p>
          <a:p>
            <a:pPr lvl="1"/>
            <a:r>
              <a:rPr lang="en-US" dirty="0" smtClean="0"/>
              <a:t>Consists of 4 Vectors</a:t>
            </a:r>
          </a:p>
          <a:p>
            <a:r>
              <a:rPr lang="en-US" dirty="0" smtClean="0"/>
              <a:t>Shape3D class</a:t>
            </a:r>
          </a:p>
          <a:p>
            <a:pPr lvl="1"/>
            <a:r>
              <a:rPr lang="en-US" dirty="0" smtClean="0"/>
              <a:t>Consists of 4 Polygons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8"/>
          <a:stretch/>
        </p:blipFill>
        <p:spPr>
          <a:xfrm>
            <a:off x="2843808" y="5085184"/>
            <a:ext cx="3833068" cy="154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</a:t>
            </a:r>
            <a:r>
              <a:rPr lang="en-US" smtClean="0"/>
              <a:t>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519</Words>
  <Application>Microsoft Office PowerPoint</Application>
  <PresentationFormat>Skærmshow (4:3)</PresentationFormat>
  <Paragraphs>194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Mette</cp:lastModifiedBy>
  <cp:revision>37</cp:revision>
  <dcterms:created xsi:type="dcterms:W3CDTF">2012-06-11T08:05:36Z</dcterms:created>
  <dcterms:modified xsi:type="dcterms:W3CDTF">2012-06-19T20:52:04Z</dcterms:modified>
</cp:coreProperties>
</file>