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CEE8-CA1B-934C-BB91-BAA0ED32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8C862-EF25-DA46-BD2B-5E24874B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0774-942C-FF4C-AF37-9DE2CA8D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9900-9EA7-C74A-8F03-91C64205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34A6-26DC-7841-AE3F-93C11950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0C16-228C-554F-A1FF-53851924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67226-0615-9A41-9691-1E7F6872E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FEC2-5852-8642-AEC9-F931A233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5081-DB70-5A4B-A599-1A9D1CB3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31E6-0852-D446-AD53-B116351D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A5F8-4980-B443-8C76-183FB1B85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CBCE2-B407-C943-A8D1-E5BD02E8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36C9-C5B4-3940-B529-E29B8333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FDD9-4265-5D46-8D45-25131F01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B0DF-BD20-FE44-A97A-43CE5B5B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44E-16D1-3C40-BD60-F6AA63CF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5242-F1B3-6E45-A504-72A0DB35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A673-D5D2-054F-8C6D-715B5687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19AD-077B-374D-96DF-2D4A2213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4D5E-20D6-6A46-BCBE-927D946D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DA26-0758-814A-B876-5A725C48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7EEF-29B5-2541-90DD-610DA811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D7C9-7201-4444-B4F9-83051518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F90E-1603-0D4A-9C22-72038E0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067D-3CD8-D344-8DA5-12FB378C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0936-A725-4D4E-95C0-F11C0EA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6A05-E5B0-7142-8752-143897FCB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383D-8AE9-424E-A66B-AE86D23B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AC97-13B1-EA4A-BC0C-B0C69BC9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C39A3-C5BE-1142-9B5B-923E77A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80DD-FD4F-8C48-B70D-EE978DB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37F7-3E9A-0747-8F04-C99857B8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7698-D29B-9E45-9479-799E5F09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9475-73C5-8C4A-BA75-0C702D5D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0251A-CB2A-954C-9481-0B232F166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D6B4E-651E-0D49-B16F-C6787BFA6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F077A-CB24-8849-AE47-BD02F570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4707D-DCB7-4841-92EA-2E9A47E3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91B82-5668-1341-9336-CA89F0BE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3ABA-334D-8D40-A013-695ADA01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A58C8-8765-AF41-8F24-4CC70D8F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F0288-CE22-2E4D-934B-4733F1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A6FB4-2F1B-814B-BC73-620C0224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51197-A97D-7142-BB90-96773BB5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1FCDA-354F-8C4E-9120-C3EBA0A1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ABC4D-0AC9-5B4F-8296-0DEFA55F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67A8-2362-F547-9C8A-3960C911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35B8-34B7-0A4B-BBB2-E79B340F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D19F2-93EE-E446-B44D-109DD76D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ADD3-1D9B-1C48-81B0-886C46D0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F0C91-F74D-0B44-9860-CADF8302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FEF0-1301-9044-81DC-5C6D0809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6A12-A3CC-C342-85C8-BDA84537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B20BC-A421-7E42-A166-82DF0999D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81D6-FDD9-454F-BF2F-8B508124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63F5-45D5-CF4C-8563-8AE7B542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2963-F290-5041-9007-B6E9A15C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9232-74C9-3B4C-B7E1-958192E2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EC1B-5D43-C646-99D3-9357E62B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1D3E-80F8-2C48-8538-E4214F7D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4F210-A120-1647-8D41-B31C0FB7D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0C0D-BF80-D748-B320-8D096EAE7D3D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BE32-6CD9-4543-A71A-38BB12E0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0F84-262E-AC46-A028-34EF85F0F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9106-F51F-DB4C-BD55-EDBA624A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9AC9-E5CF-3841-AC1D-A73F4EE8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Terrorism &amp; Its Effects on the U.S. Stock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2F4DB-14F4-524E-809F-CDD7F0981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Opperman</a:t>
            </a:r>
          </a:p>
        </p:txBody>
      </p:sp>
    </p:spTree>
    <p:extLst>
      <p:ext uri="{BB962C8B-B14F-4D97-AF65-F5344CB8AC3E}">
        <p14:creationId xmlns:p14="http://schemas.microsoft.com/office/powerpoint/2010/main" val="284671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Global Terrorism &amp; Its Effects on the U.S. Stock Market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 &amp; Its Effects on the U.S. Stock Market</dc:title>
  <dc:creator>Christian Opperman</dc:creator>
  <cp:lastModifiedBy>Christian Opperman</cp:lastModifiedBy>
  <cp:revision>1</cp:revision>
  <dcterms:created xsi:type="dcterms:W3CDTF">2020-01-26T13:21:22Z</dcterms:created>
  <dcterms:modified xsi:type="dcterms:W3CDTF">2020-01-26T13:22:06Z</dcterms:modified>
</cp:coreProperties>
</file>