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Black" panose="020F0502020204030204" pitchFamily="34" charset="0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BFCF4D-B151-45A1-8803-305BAB9C8E8A}">
  <a:tblStyle styleId="{C6BFCF4D-B151-45A1-8803-305BAB9C8E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000"/>
  </p:normalViewPr>
  <p:slideViewPr>
    <p:cSldViewPr snapToGrid="0">
      <p:cViewPr varScale="1">
        <p:scale>
          <a:sx n="94" d="100"/>
          <a:sy n="94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649db2a2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649db2a2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31d4598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31d4598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31d4598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31d4598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31d45986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31d45986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fcc3138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0fcc31389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35ac1f50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35ac1f50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649db2a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649db2a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649db2a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649db2a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649db2a2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649db2a2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649db2a2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649db2a2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649db2a2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b649db2a2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q98zS8Fg7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and Breweries Case Study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Jones and Christian Orji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675" y="2947163"/>
            <a:ext cx="4334778" cy="168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of IBU and ABV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There seems to be evidence of a  moderately positive relationship between a beer’s ABV and IBU.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725" y="806875"/>
            <a:ext cx="5719501" cy="352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Beer Style with ABV and IBU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body" idx="1"/>
          </p:nvPr>
        </p:nvSpPr>
        <p:spPr>
          <a:xfrm>
            <a:off x="311700" y="1311300"/>
            <a:ext cx="43443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Knn model was used for the classification.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311700" y="2204300"/>
            <a:ext cx="40695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K of 3 was chosen to avoid underfitting and overfitting.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311700" y="3016175"/>
            <a:ext cx="32382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 was able to predict Beer Style with some accuracy and found that there was a slight agreement between ABV and IBU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675" y="114150"/>
            <a:ext cx="4280524" cy="26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824" y="2759343"/>
            <a:ext cx="3458326" cy="988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23"/>
          <p:cNvGraphicFramePr/>
          <p:nvPr/>
        </p:nvGraphicFramePr>
        <p:xfrm>
          <a:off x="5117375" y="3806225"/>
          <a:ext cx="3115650" cy="1242600"/>
        </p:xfrm>
        <a:graphic>
          <a:graphicData uri="http://schemas.openxmlformats.org/drawingml/2006/table">
            <a:tbl>
              <a:tblPr>
                <a:noFill/>
                <a:tableStyleId>{C6BFCF4D-B151-45A1-8803-305BAB9C8E8A}</a:tableStyleId>
              </a:tblPr>
              <a:tblGrid>
                <a:gridCol w="103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3168000" y="1022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Beers and States</a:t>
            </a: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1"/>
          </p:nvPr>
        </p:nvSpPr>
        <p:spPr>
          <a:xfrm>
            <a:off x="357325" y="3157875"/>
            <a:ext cx="37260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Looking at the dataset we were able to see which states have the most variety of beers</a:t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925" y="1022125"/>
            <a:ext cx="3578276" cy="22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50" y="857975"/>
            <a:ext cx="3844276" cy="23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1042225" y="3790875"/>
            <a:ext cx="2594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Colorado (250 Beers)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California (173 Beers)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Minnesota (160 Beers)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4936925" y="3230425"/>
            <a:ext cx="3726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count of was taken by looking at each state’s top beer style with most variety of beers and adding each of those up 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5428728" y="3912125"/>
            <a:ext cx="328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Witbier (19 States)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Saison (7 States)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Marzen / Oktoberfest (4 States)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Can Sizes</a:t>
            </a:r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1"/>
          </p:nvPr>
        </p:nvSpPr>
        <p:spPr>
          <a:xfrm>
            <a:off x="145650" y="1445050"/>
            <a:ext cx="33771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 half of beer can sizes come in 12 ozs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300" y="131825"/>
            <a:ext cx="5719501" cy="3529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/>
        </p:nvSpPr>
        <p:spPr>
          <a:xfrm>
            <a:off x="160000" y="2514350"/>
            <a:ext cx="33093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Majority of the rest of the beers are in 16 ozs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1817925" y="359175"/>
            <a:ext cx="3398400" cy="14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181100" y="1871025"/>
            <a:ext cx="8369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 preferable can size is 12 oz and 16 oz cans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181100" y="3506488"/>
            <a:ext cx="7016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Room for expansion of beers in states such as DC, WV, ND, AR, TN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181100" y="2613700"/>
            <a:ext cx="7016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Northwest region has the most bitter beers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181100" y="3060100"/>
            <a:ext cx="8552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There is a evidence of a moderately positive relationship between ABV and IBU</a:t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181100" y="2245263"/>
            <a:ext cx="8552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 beers have a ABV around 6%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460950" y="8549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2557575" y="2431300"/>
            <a:ext cx="41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1943575" y="3000700"/>
            <a:ext cx="229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William Jones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wfjones@mail.smu.edu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4716450" y="3000700"/>
            <a:ext cx="256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Christian Orji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corji@mail.smu.edu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07CF-EF17-0FA6-A45C-EC1D70D6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88" y="1183356"/>
            <a:ext cx="7240137" cy="838800"/>
          </a:xfrm>
        </p:spPr>
        <p:txBody>
          <a:bodyPr/>
          <a:lstStyle/>
          <a:p>
            <a:r>
              <a:rPr lang="en-US" dirty="0"/>
              <a:t>Youtube Video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83D96-494F-316B-17AD-66F332521BA1}"/>
              </a:ext>
            </a:extLst>
          </p:cNvPr>
          <p:cNvSpPr txBox="1"/>
          <p:nvPr/>
        </p:nvSpPr>
        <p:spPr>
          <a:xfrm>
            <a:off x="2019854" y="3138982"/>
            <a:ext cx="4937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https://www.youtube.com/watch?v=7q98zS8Fg74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9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31925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Beer Name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Beer ID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ABV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IBU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Brewery ID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Style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Ounces</a:t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9" name="Google Shape;99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4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Breweries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Brewery Name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Brewery ID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City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State</a:t>
            </a:r>
            <a:endParaRPr sz="1600"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288" y="1017800"/>
            <a:ext cx="2846899" cy="18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250" y="3069175"/>
            <a:ext cx="2846901" cy="190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Missing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ABV and IBU columns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There were 62 beers that were missing an ABV value. 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1005 beers were missing their IBU.</a:t>
            </a:r>
            <a:endParaRPr sz="1600"/>
          </a:p>
        </p:txBody>
      </p:sp>
      <p:sp>
        <p:nvSpPr>
          <p:cNvPr id="113" name="Google Shape;113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Duplicates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Beers listed more than once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Of the 2411 beers provided there 83 beers listed more than once.</a:t>
            </a:r>
            <a:endParaRPr sz="1600"/>
          </a:p>
        </p:txBody>
      </p:sp>
      <p:sp>
        <p:nvSpPr>
          <p:cNvPr id="116" name="Google Shape;116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Combining Datasets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Beers and Breweries 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Both files contained similar columns that were under different names. 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265500" y="1547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Breweries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1"/>
          </p:nvPr>
        </p:nvSpPr>
        <p:spPr>
          <a:xfrm>
            <a:off x="265500" y="2129024"/>
            <a:ext cx="40452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Top: Colorado (47 Breweries)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250" y="1268875"/>
            <a:ext cx="4390726" cy="27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526800" y="2834825"/>
            <a:ext cx="4045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Bottom: DC, SD, ND, WV (1)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769900" y="1032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806400" y="1487500"/>
            <a:ext cx="7531200" cy="16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ABV: 		  				      </a:t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IBU : 		  			       </a:t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Style</a:t>
            </a:r>
            <a:r>
              <a:rPr lang="en" sz="1800"/>
              <a:t>     		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34" name="Google Shape;134;p17"/>
          <p:cNvSpPr txBox="1"/>
          <p:nvPr/>
        </p:nvSpPr>
        <p:spPr>
          <a:xfrm>
            <a:off x="2226725" y="1025800"/>
            <a:ext cx="109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Initially </a:t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006800" y="1025800"/>
            <a:ext cx="176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After Imputing </a:t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2349675" y="1487500"/>
            <a:ext cx="727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62</a:t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1005</a:t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5</a:t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3230650" y="1487500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18</a:t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514</a:t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275" y="1084272"/>
            <a:ext cx="2442325" cy="18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834650" y="3240875"/>
            <a:ext cx="7503000" cy="19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address missing values data was first attempted to be filled in by searching the website untappd.com based on Beer Name, Brewery, ABV for IBU and Beer Name, Brewery for ABV.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Removed duplicated beers to now only 2304 from the initial list of 2411 beers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321550" y="610300"/>
            <a:ext cx="3449100" cy="16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Top Median ABV: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Kentucky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Delaware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District of Columbia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050" y="152400"/>
            <a:ext cx="5068549" cy="3128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235450" y="2213500"/>
            <a:ext cx="3000000" cy="16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Top Median IBU:</a:t>
            </a:r>
            <a:endParaRPr sz="18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West Virginia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Delaware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Maine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401" y="1322900"/>
            <a:ext cx="4047199" cy="24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>
            <a:spLocks noGrp="1"/>
          </p:cNvSpPr>
          <p:nvPr>
            <p:ph type="ctrTitle"/>
          </p:nvPr>
        </p:nvSpPr>
        <p:spPr>
          <a:xfrm>
            <a:off x="253875" y="1721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Top 3 States With The Highest ABV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53" name="Google Shape;153;p19"/>
          <p:cNvSpPr txBox="1">
            <a:spLocks noGrp="1"/>
          </p:cNvSpPr>
          <p:nvPr>
            <p:ph type="subTitle" idx="1"/>
          </p:nvPr>
        </p:nvSpPr>
        <p:spPr>
          <a:xfrm>
            <a:off x="1951339" y="1408650"/>
            <a:ext cx="495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3288800" y="1802200"/>
            <a:ext cx="368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4457063" y="1841550"/>
            <a:ext cx="368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5586000" y="1841550"/>
            <a:ext cx="495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1358550" y="3876750"/>
            <a:ext cx="6426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Colorado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Lee Hill Series Vol. 5 - Belgian Style Quadrupel Ale (12.8%)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Kentucky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London Balling (12.5%)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Indiana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- Csar (12%)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813" y="1306775"/>
            <a:ext cx="3930167" cy="24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245850" y="315150"/>
            <a:ext cx="4282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States With Highest IBU</a:t>
            </a:r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1"/>
          </p:nvPr>
        </p:nvSpPr>
        <p:spPr>
          <a:xfrm>
            <a:off x="0" y="2244475"/>
            <a:ext cx="4528200" cy="2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b="1"/>
              <a:t>Idaho</a:t>
            </a:r>
            <a:r>
              <a:rPr lang="en"/>
              <a:t> - Double Dagger (180) 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b="1"/>
              <a:t>Oregon</a:t>
            </a:r>
            <a:r>
              <a:rPr lang="en"/>
              <a:t>- Bitter Bitch  (138)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b="1"/>
              <a:t>Virginia</a:t>
            </a:r>
            <a:r>
              <a:rPr lang="en"/>
              <a:t> - Trooper’s Alley (130)</a:t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8032588" y="1966825"/>
            <a:ext cx="354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5760650" y="1966825"/>
            <a:ext cx="354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6896625" y="1966825"/>
            <a:ext cx="354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Alcohol By Volume</a:t>
            </a:r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body" idx="1"/>
          </p:nvPr>
        </p:nvSpPr>
        <p:spPr>
          <a:xfrm>
            <a:off x="311700" y="1767300"/>
            <a:ext cx="2808000" cy="16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the list of beers the lowest ABV is 0.01% and the highest ABV is 12.8%.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 beers seem to contain around 6% ABV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850" y="806875"/>
            <a:ext cx="5719501" cy="352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588</Words>
  <Application>Microsoft Macintosh PowerPoint</Application>
  <PresentationFormat>On-screen Show (16:9)</PresentationFormat>
  <Paragraphs>118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 Black</vt:lpstr>
      <vt:lpstr>Arial</vt:lpstr>
      <vt:lpstr>Roboto</vt:lpstr>
      <vt:lpstr>Calibri</vt:lpstr>
      <vt:lpstr>Geometric</vt:lpstr>
      <vt:lpstr>Beer and Breweries Case Study</vt:lpstr>
      <vt:lpstr>The Data</vt:lpstr>
      <vt:lpstr>Challenges</vt:lpstr>
      <vt:lpstr>Breweries</vt:lpstr>
      <vt:lpstr>Missing Values</vt:lpstr>
      <vt:lpstr>PowerPoint Presentation</vt:lpstr>
      <vt:lpstr>Top 3 States With The Highest ABV</vt:lpstr>
      <vt:lpstr>Top 3 States With Highest IBU</vt:lpstr>
      <vt:lpstr>Alcohol By Volume</vt:lpstr>
      <vt:lpstr>Relationship of IBU and ABV</vt:lpstr>
      <vt:lpstr>Predicting Beer Style with ABV and IBU</vt:lpstr>
      <vt:lpstr>Beers and States</vt:lpstr>
      <vt:lpstr>Beer Can Sizes</vt:lpstr>
      <vt:lpstr>Conclusion </vt:lpstr>
      <vt:lpstr>Thank You</vt:lpstr>
      <vt:lpstr>Youtube Video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and Breweries Case Study</dc:title>
  <cp:lastModifiedBy>Orji, Christian</cp:lastModifiedBy>
  <cp:revision>2</cp:revision>
  <dcterms:modified xsi:type="dcterms:W3CDTF">2023-03-05T02:06:55Z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2023-03-05T01:09:27Z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f7fb9a0c-07ca-428a-aa4a-88e8ecb04667</vt:lpwstr>
  </property>
  <property fmtid="{D5CDD505-2E9C-101B-9397-08002B2CF9AE}" pid="8" name="MSIP_Label_b73649dc-6fee-4eb8-a128-734c3c842ea8_ContentBits">
    <vt:lpwstr>0</vt:lpwstr>
  </property>
</Properties>
</file>