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89" r:id="rId5"/>
    <p:sldId id="288" r:id="rId6"/>
    <p:sldId id="287" r:id="rId7"/>
    <p:sldId id="286" r:id="rId8"/>
    <p:sldId id="290" r:id="rId9"/>
    <p:sldId id="291" r:id="rId10"/>
    <p:sldId id="274" r:id="rId11"/>
    <p:sldId id="275" r:id="rId1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6379A-97BE-497B-8B54-E871563E577E}" v="954" dt="2019-11-12T06:37:24.405"/>
    <p1510:client id="{A3CB30AB-A9C6-427F-B16B-40CF9808B379}" v="329" dt="2019-09-11T13:28:28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o Rossini Martins Costa" userId="66a226918b50e5e3" providerId="Windows Live" clId="Web-{A3CB30AB-A9C6-427F-B16B-40CF9808B379}"/>
    <pc:docChg chg="addSld delSld modSld sldOrd">
      <pc:chgData name="Christiano Rossini Martins Costa" userId="66a226918b50e5e3" providerId="Windows Live" clId="Web-{A3CB30AB-A9C6-427F-B16B-40CF9808B379}" dt="2019-09-11T13:28:28.543" v="285" actId="1076"/>
      <pc:docMkLst>
        <pc:docMk/>
      </pc:docMkLst>
      <pc:sldChg chg="modSp del ord">
        <pc:chgData name="Christiano Rossini Martins Costa" userId="66a226918b50e5e3" providerId="Windows Live" clId="Web-{A3CB30AB-A9C6-427F-B16B-40CF9808B379}" dt="2019-09-11T12:31:37.884" v="14"/>
        <pc:sldMkLst>
          <pc:docMk/>
          <pc:sldMk cId="0" sldId="257"/>
        </pc:sldMkLst>
        <pc:spChg chg="mod">
          <ac:chgData name="Christiano Rossini Martins Costa" userId="66a226918b50e5e3" providerId="Windows Live" clId="Web-{A3CB30AB-A9C6-427F-B16B-40CF9808B379}" dt="2019-09-11T12:31:36.071" v="13" actId="20577"/>
          <ac:spMkLst>
            <pc:docMk/>
            <pc:sldMk cId="0" sldId="257"/>
            <ac:spMk id="132" creationId="{00000000-0000-0000-0000-000000000000}"/>
          </ac:spMkLst>
        </pc:spChg>
      </pc:sldChg>
      <pc:sldChg chg="modSp">
        <pc:chgData name="Christiano Rossini Martins Costa" userId="66a226918b50e5e3" providerId="Windows Live" clId="Web-{A3CB30AB-A9C6-427F-B16B-40CF9808B379}" dt="2019-09-11T13:22:25.842" v="268"/>
        <pc:sldMkLst>
          <pc:docMk/>
          <pc:sldMk cId="0" sldId="274"/>
        </pc:sldMkLst>
        <pc:graphicFrameChg chg="mod modGraphic">
          <ac:chgData name="Christiano Rossini Martins Costa" userId="66a226918b50e5e3" providerId="Windows Live" clId="Web-{A3CB30AB-A9C6-427F-B16B-40CF9808B379}" dt="2019-09-11T13:22:25.842" v="268"/>
          <ac:graphicFrameMkLst>
            <pc:docMk/>
            <pc:sldMk cId="0" sldId="274"/>
            <ac:graphicFrameMk id="195" creationId="{00000000-0000-0000-0000-000000000000}"/>
          </ac:graphicFrameMkLst>
        </pc:graphicFrameChg>
      </pc:sldChg>
      <pc:sldChg chg="new del">
        <pc:chgData name="Christiano Rossini Martins Costa" userId="66a226918b50e5e3" providerId="Windows Live" clId="Web-{A3CB30AB-A9C6-427F-B16B-40CF9808B379}" dt="2019-09-11T12:33:11.309" v="17"/>
        <pc:sldMkLst>
          <pc:docMk/>
          <pc:sldMk cId="995317728" sldId="276"/>
        </pc:sldMkLst>
      </pc:sldChg>
      <pc:sldChg chg="modSp add">
        <pc:chgData name="Christiano Rossini Martins Costa" userId="66a226918b50e5e3" providerId="Windows Live" clId="Web-{A3CB30AB-A9C6-427F-B16B-40CF9808B379}" dt="2019-09-11T13:19:28.741" v="260" actId="20577"/>
        <pc:sldMkLst>
          <pc:docMk/>
          <pc:sldMk cId="3499717390" sldId="277"/>
        </pc:sldMkLst>
        <pc:spChg chg="mod">
          <ac:chgData name="Christiano Rossini Martins Costa" userId="66a226918b50e5e3" providerId="Windows Live" clId="Web-{A3CB30AB-A9C6-427F-B16B-40CF9808B379}" dt="2019-09-11T13:19:28.741" v="260" actId="20577"/>
          <ac:spMkLst>
            <pc:docMk/>
            <pc:sldMk cId="3499717390" sldId="277"/>
            <ac:spMk id="297" creationId="{00000000-0000-0000-0000-000000000000}"/>
          </ac:spMkLst>
        </pc:spChg>
      </pc:sldChg>
      <pc:sldChg chg="addSp delSp modSp new">
        <pc:chgData name="Christiano Rossini Martins Costa" userId="66a226918b50e5e3" providerId="Windows Live" clId="Web-{A3CB30AB-A9C6-427F-B16B-40CF9808B379}" dt="2019-09-11T13:19:33.194" v="261" actId="20577"/>
        <pc:sldMkLst>
          <pc:docMk/>
          <pc:sldMk cId="3945436681" sldId="278"/>
        </pc:sldMkLst>
        <pc:spChg chg="mod">
          <ac:chgData name="Christiano Rossini Martins Costa" userId="66a226918b50e5e3" providerId="Windows Live" clId="Web-{A3CB30AB-A9C6-427F-B16B-40CF9808B379}" dt="2019-09-11T13:19:33.194" v="261" actId="20577"/>
          <ac:spMkLst>
            <pc:docMk/>
            <pc:sldMk cId="3945436681" sldId="278"/>
            <ac:spMk id="2" creationId="{E76EB4E6-CAAF-4800-BBCC-FF18BACEE6F7}"/>
          </ac:spMkLst>
        </pc:spChg>
        <pc:spChg chg="del mod">
          <ac:chgData name="Christiano Rossini Martins Costa" userId="66a226918b50e5e3" providerId="Windows Live" clId="Web-{A3CB30AB-A9C6-427F-B16B-40CF9808B379}" dt="2019-09-11T12:55:13.499" v="208"/>
          <ac:spMkLst>
            <pc:docMk/>
            <pc:sldMk cId="3945436681" sldId="278"/>
            <ac:spMk id="3" creationId="{600392C4-4D23-4A56-894A-B84B42ED9141}"/>
          </ac:spMkLst>
        </pc:spChg>
        <pc:spChg chg="add del mod">
          <ac:chgData name="Christiano Rossini Martins Costa" userId="66a226918b50e5e3" providerId="Windows Live" clId="Web-{A3CB30AB-A9C6-427F-B16B-40CF9808B379}" dt="2019-09-11T13:00:44.699" v="220"/>
          <ac:spMkLst>
            <pc:docMk/>
            <pc:sldMk cId="3945436681" sldId="278"/>
            <ac:spMk id="6" creationId="{6794F74A-D2BC-4FF5-B858-249ABA095387}"/>
          </ac:spMkLst>
        </pc:spChg>
        <pc:spChg chg="add mod">
          <ac:chgData name="Christiano Rossini Martins Costa" userId="66a226918b50e5e3" providerId="Windows Live" clId="Web-{A3CB30AB-A9C6-427F-B16B-40CF9808B379}" dt="2019-09-11T13:00:45.730" v="222"/>
          <ac:spMkLst>
            <pc:docMk/>
            <pc:sldMk cId="3945436681" sldId="278"/>
            <ac:spMk id="7" creationId="{633205E5-9F29-48B4-94D0-48100DA94BBE}"/>
          </ac:spMkLst>
        </pc:spChg>
        <pc:picChg chg="add del mod">
          <ac:chgData name="Christiano Rossini Martins Costa" userId="66a226918b50e5e3" providerId="Windows Live" clId="Web-{A3CB30AB-A9C6-427F-B16B-40CF9808B379}" dt="2019-09-11T13:00:34.121" v="217"/>
          <ac:picMkLst>
            <pc:docMk/>
            <pc:sldMk cId="3945436681" sldId="278"/>
            <ac:picMk id="4" creationId="{50C1304E-3E60-4291-A14C-EE45E7D261B9}"/>
          </ac:picMkLst>
        </pc:picChg>
        <pc:picChg chg="add mod">
          <ac:chgData name="Christiano Rossini Martins Costa" userId="66a226918b50e5e3" providerId="Windows Live" clId="Web-{A3CB30AB-A9C6-427F-B16B-40CF9808B379}" dt="2019-09-11T13:00:55.403" v="226" actId="14100"/>
          <ac:picMkLst>
            <pc:docMk/>
            <pc:sldMk cId="3945436681" sldId="278"/>
            <ac:picMk id="8" creationId="{C6931AD7-BFE2-4326-B066-B9CA674A4B05}"/>
          </ac:picMkLst>
        </pc:picChg>
      </pc:sldChg>
      <pc:sldChg chg="addSp delSp modSp new">
        <pc:chgData name="Christiano Rossini Martins Costa" userId="66a226918b50e5e3" providerId="Windows Live" clId="Web-{A3CB30AB-A9C6-427F-B16B-40CF9808B379}" dt="2019-09-11T12:38:17.508" v="72" actId="1076"/>
        <pc:sldMkLst>
          <pc:docMk/>
          <pc:sldMk cId="874512808" sldId="279"/>
        </pc:sldMkLst>
        <pc:spChg chg="mod">
          <ac:chgData name="Christiano Rossini Martins Costa" userId="66a226918b50e5e3" providerId="Windows Live" clId="Web-{A3CB30AB-A9C6-427F-B16B-40CF9808B379}" dt="2019-09-11T12:38:01.773" v="66" actId="20577"/>
          <ac:spMkLst>
            <pc:docMk/>
            <pc:sldMk cId="874512808" sldId="279"/>
            <ac:spMk id="2" creationId="{374C2791-F270-4390-A2B3-5C7086C6900D}"/>
          </ac:spMkLst>
        </pc:spChg>
        <pc:spChg chg="del">
          <ac:chgData name="Christiano Rossini Martins Costa" userId="66a226918b50e5e3" providerId="Windows Live" clId="Web-{A3CB30AB-A9C6-427F-B16B-40CF9808B379}" dt="2019-09-11T12:38:03.711" v="67"/>
          <ac:spMkLst>
            <pc:docMk/>
            <pc:sldMk cId="874512808" sldId="279"/>
            <ac:spMk id="3" creationId="{C232206C-D8E6-4282-A2FB-7BCCB08C170D}"/>
          </ac:spMkLst>
        </pc:spChg>
        <pc:picChg chg="add mod">
          <ac:chgData name="Christiano Rossini Martins Costa" userId="66a226918b50e5e3" providerId="Windows Live" clId="Web-{A3CB30AB-A9C6-427F-B16B-40CF9808B379}" dt="2019-09-11T12:38:17.508" v="72" actId="1076"/>
          <ac:picMkLst>
            <pc:docMk/>
            <pc:sldMk cId="874512808" sldId="279"/>
            <ac:picMk id="4" creationId="{20624B98-5A7B-4C5D-90A3-0D4429B3DB97}"/>
          </ac:picMkLst>
        </pc:picChg>
      </pc:sldChg>
      <pc:sldChg chg="addSp modSp new">
        <pc:chgData name="Christiano Rossini Martins Costa" userId="66a226918b50e5e3" providerId="Windows Live" clId="Web-{A3CB30AB-A9C6-427F-B16B-40CF9808B379}" dt="2019-09-11T12:41:10.671" v="119" actId="1076"/>
        <pc:sldMkLst>
          <pc:docMk/>
          <pc:sldMk cId="2960684790" sldId="280"/>
        </pc:sldMkLst>
        <pc:spChg chg="mod">
          <ac:chgData name="Christiano Rossini Martins Costa" userId="66a226918b50e5e3" providerId="Windows Live" clId="Web-{A3CB30AB-A9C6-427F-B16B-40CF9808B379}" dt="2019-09-11T12:41:00.889" v="114" actId="20577"/>
          <ac:spMkLst>
            <pc:docMk/>
            <pc:sldMk cId="2960684790" sldId="280"/>
            <ac:spMk id="2" creationId="{BF107ADB-A67D-4231-8AE8-C3D609DA84A8}"/>
          </ac:spMkLst>
        </pc:spChg>
        <pc:picChg chg="add mod">
          <ac:chgData name="Christiano Rossini Martins Costa" userId="66a226918b50e5e3" providerId="Windows Live" clId="Web-{A3CB30AB-A9C6-427F-B16B-40CF9808B379}" dt="2019-09-11T12:41:10.671" v="119" actId="1076"/>
          <ac:picMkLst>
            <pc:docMk/>
            <pc:sldMk cId="2960684790" sldId="280"/>
            <ac:picMk id="4" creationId="{E9F6D2F8-C1EB-42B6-9C20-F029C7627E52}"/>
          </ac:picMkLst>
        </pc:picChg>
      </pc:sldChg>
      <pc:sldChg chg="new del">
        <pc:chgData name="Christiano Rossini Martins Costa" userId="66a226918b50e5e3" providerId="Windows Live" clId="Web-{A3CB30AB-A9C6-427F-B16B-40CF9808B379}" dt="2019-09-11T12:42:44.659" v="121"/>
        <pc:sldMkLst>
          <pc:docMk/>
          <pc:sldMk cId="1730811018" sldId="281"/>
        </pc:sldMkLst>
      </pc:sldChg>
      <pc:sldChg chg="addSp modSp new">
        <pc:chgData name="Christiano Rossini Martins Costa" userId="66a226918b50e5e3" providerId="Windows Live" clId="Web-{A3CB30AB-A9C6-427F-B16B-40CF9808B379}" dt="2019-09-11T12:45:56.166" v="166" actId="20577"/>
        <pc:sldMkLst>
          <pc:docMk/>
          <pc:sldMk cId="4161404837" sldId="281"/>
        </pc:sldMkLst>
        <pc:spChg chg="mod">
          <ac:chgData name="Christiano Rossini Martins Costa" userId="66a226918b50e5e3" providerId="Windows Live" clId="Web-{A3CB30AB-A9C6-427F-B16B-40CF9808B379}" dt="2019-09-11T12:45:56.166" v="166" actId="20577"/>
          <ac:spMkLst>
            <pc:docMk/>
            <pc:sldMk cId="4161404837" sldId="281"/>
            <ac:spMk id="2" creationId="{AF6C9165-6E72-492B-9051-CBD8CFF5ED2F}"/>
          </ac:spMkLst>
        </pc:spChg>
        <pc:picChg chg="add mod">
          <ac:chgData name="Christiano Rossini Martins Costa" userId="66a226918b50e5e3" providerId="Windows Live" clId="Web-{A3CB30AB-A9C6-427F-B16B-40CF9808B379}" dt="2019-09-11T12:43:58.099" v="155" actId="14100"/>
          <ac:picMkLst>
            <pc:docMk/>
            <pc:sldMk cId="4161404837" sldId="281"/>
            <ac:picMk id="4" creationId="{E93BA702-3749-49E2-B308-82E0083086BD}"/>
          </ac:picMkLst>
        </pc:picChg>
      </pc:sldChg>
      <pc:sldChg chg="addSp delSp modSp add replId">
        <pc:chgData name="Christiano Rossini Martins Costa" userId="66a226918b50e5e3" providerId="Windows Live" clId="Web-{A3CB30AB-A9C6-427F-B16B-40CF9808B379}" dt="2019-09-11T12:48:20.297" v="179" actId="20577"/>
        <pc:sldMkLst>
          <pc:docMk/>
          <pc:sldMk cId="143768812" sldId="282"/>
        </pc:sldMkLst>
        <pc:spChg chg="mod">
          <ac:chgData name="Christiano Rossini Martins Costa" userId="66a226918b50e5e3" providerId="Windows Live" clId="Web-{A3CB30AB-A9C6-427F-B16B-40CF9808B379}" dt="2019-09-11T12:48:20.297" v="179" actId="20577"/>
          <ac:spMkLst>
            <pc:docMk/>
            <pc:sldMk cId="143768812" sldId="282"/>
            <ac:spMk id="2" creationId="{AF6C9165-6E72-492B-9051-CBD8CFF5ED2F}"/>
          </ac:spMkLst>
        </pc:spChg>
        <pc:spChg chg="del">
          <ac:chgData name="Christiano Rossini Martins Costa" userId="66a226918b50e5e3" providerId="Windows Live" clId="Web-{A3CB30AB-A9C6-427F-B16B-40CF9808B379}" dt="2019-09-11T12:46:20.995" v="167"/>
          <ac:spMkLst>
            <pc:docMk/>
            <pc:sldMk cId="143768812" sldId="282"/>
            <ac:spMk id="3" creationId="{138D47B4-AFC5-49DA-88ED-F07260FDD980}"/>
          </ac:spMkLst>
        </pc:spChg>
        <pc:picChg chg="del">
          <ac:chgData name="Christiano Rossini Martins Costa" userId="66a226918b50e5e3" providerId="Windows Live" clId="Web-{A3CB30AB-A9C6-427F-B16B-40CF9808B379}" dt="2019-09-11T12:46:25.948" v="168"/>
          <ac:picMkLst>
            <pc:docMk/>
            <pc:sldMk cId="143768812" sldId="282"/>
            <ac:picMk id="4" creationId="{E93BA702-3749-49E2-B308-82E0083086BD}"/>
          </ac:picMkLst>
        </pc:picChg>
        <pc:picChg chg="add mod">
          <ac:chgData name="Christiano Rossini Martins Costa" userId="66a226918b50e5e3" providerId="Windows Live" clId="Web-{A3CB30AB-A9C6-427F-B16B-40CF9808B379}" dt="2019-09-11T12:47:10.669" v="173" actId="1076"/>
          <ac:picMkLst>
            <pc:docMk/>
            <pc:sldMk cId="143768812" sldId="282"/>
            <ac:picMk id="5" creationId="{3CF23C0C-9B37-4725-B3A3-8EC814E47422}"/>
          </ac:picMkLst>
        </pc:picChg>
      </pc:sldChg>
      <pc:sldChg chg="addSp delSp modSp add replId">
        <pc:chgData name="Christiano Rossini Martins Costa" userId="66a226918b50e5e3" providerId="Windows Live" clId="Web-{A3CB30AB-A9C6-427F-B16B-40CF9808B379}" dt="2019-09-11T12:49:05.907" v="201" actId="1076"/>
        <pc:sldMkLst>
          <pc:docMk/>
          <pc:sldMk cId="4057650307" sldId="283"/>
        </pc:sldMkLst>
        <pc:spChg chg="mod">
          <ac:chgData name="Christiano Rossini Martins Costa" userId="66a226918b50e5e3" providerId="Windows Live" clId="Web-{A3CB30AB-A9C6-427F-B16B-40CF9808B379}" dt="2019-09-11T12:48:47.438" v="192" actId="20577"/>
          <ac:spMkLst>
            <pc:docMk/>
            <pc:sldMk cId="4057650307" sldId="283"/>
            <ac:spMk id="2" creationId="{AF6C9165-6E72-492B-9051-CBD8CFF5ED2F}"/>
          </ac:spMkLst>
        </pc:spChg>
        <pc:spChg chg="add del mod">
          <ac:chgData name="Christiano Rossini Martins Costa" userId="66a226918b50e5e3" providerId="Windows Live" clId="Web-{A3CB30AB-A9C6-427F-B16B-40CF9808B379}" dt="2019-09-11T12:48:56.438" v="197"/>
          <ac:spMkLst>
            <pc:docMk/>
            <pc:sldMk cId="4057650307" sldId="283"/>
            <ac:spMk id="3" creationId="{55038134-7C4C-4D4B-A428-E751B6D92393}"/>
          </ac:spMkLst>
        </pc:spChg>
        <pc:picChg chg="add mod">
          <ac:chgData name="Christiano Rossini Martins Costa" userId="66a226918b50e5e3" providerId="Windows Live" clId="Web-{A3CB30AB-A9C6-427F-B16B-40CF9808B379}" dt="2019-09-11T12:49:05.907" v="201" actId="1076"/>
          <ac:picMkLst>
            <pc:docMk/>
            <pc:sldMk cId="4057650307" sldId="283"/>
            <ac:picMk id="4" creationId="{FB011B1A-DC9B-4EA8-B3B1-E742B67BA592}"/>
          </ac:picMkLst>
        </pc:picChg>
        <pc:picChg chg="del">
          <ac:chgData name="Christiano Rossini Martins Costa" userId="66a226918b50e5e3" providerId="Windows Live" clId="Web-{A3CB30AB-A9C6-427F-B16B-40CF9808B379}" dt="2019-09-11T12:48:49.704" v="193"/>
          <ac:picMkLst>
            <pc:docMk/>
            <pc:sldMk cId="4057650307" sldId="283"/>
            <ac:picMk id="5" creationId="{3CF23C0C-9B37-4725-B3A3-8EC814E47422}"/>
          </ac:picMkLst>
        </pc:picChg>
      </pc:sldChg>
      <pc:sldChg chg="addSp delSp modSp add replId">
        <pc:chgData name="Christiano Rossini Martins Costa" userId="66a226918b50e5e3" providerId="Windows Live" clId="Web-{A3CB30AB-A9C6-427F-B16B-40CF9808B379}" dt="2019-09-11T13:26:58.258" v="277" actId="1076"/>
        <pc:sldMkLst>
          <pc:docMk/>
          <pc:sldMk cId="2546878518" sldId="284"/>
        </pc:sldMkLst>
        <pc:spChg chg="mod">
          <ac:chgData name="Christiano Rossini Martins Costa" userId="66a226918b50e5e3" providerId="Windows Live" clId="Web-{A3CB30AB-A9C6-427F-B16B-40CF9808B379}" dt="2019-09-11T13:19:43.695" v="263" actId="20577"/>
          <ac:spMkLst>
            <pc:docMk/>
            <pc:sldMk cId="2546878518" sldId="284"/>
            <ac:spMk id="2" creationId="{E76EB4E6-CAAF-4800-BBCC-FF18BACEE6F7}"/>
          </ac:spMkLst>
        </pc:spChg>
        <pc:spChg chg="add del mod">
          <ac:chgData name="Christiano Rossini Martins Costa" userId="66a226918b50e5e3" providerId="Windows Live" clId="Web-{A3CB30AB-A9C6-427F-B16B-40CF9808B379}" dt="2019-09-11T13:26:43.367" v="273"/>
          <ac:spMkLst>
            <pc:docMk/>
            <pc:sldMk cId="2546878518" sldId="284"/>
            <ac:spMk id="8" creationId="{B13D911F-8C1F-4EA3-A6F5-ABEF839EDCDC}"/>
          </ac:spMkLst>
        </pc:spChg>
        <pc:picChg chg="add del mod">
          <ac:chgData name="Christiano Rossini Martins Costa" userId="66a226918b50e5e3" providerId="Windows Live" clId="Web-{A3CB30AB-A9C6-427F-B16B-40CF9808B379}" dt="2019-09-11T13:01:00.872" v="227"/>
          <ac:picMkLst>
            <pc:docMk/>
            <pc:sldMk cId="2546878518" sldId="284"/>
            <ac:picMk id="3" creationId="{B6BE2302-E37C-4212-8B0B-3E743F1A4E4B}"/>
          </ac:picMkLst>
        </pc:picChg>
        <pc:picChg chg="del">
          <ac:chgData name="Christiano Rossini Martins Costa" userId="66a226918b50e5e3" providerId="Windows Live" clId="Web-{A3CB30AB-A9C6-427F-B16B-40CF9808B379}" dt="2019-09-11T12:55:58.314" v="210"/>
          <ac:picMkLst>
            <pc:docMk/>
            <pc:sldMk cId="2546878518" sldId="284"/>
            <ac:picMk id="4" creationId="{50C1304E-3E60-4291-A14C-EE45E7D261B9}"/>
          </ac:picMkLst>
        </pc:picChg>
        <pc:picChg chg="add del mod">
          <ac:chgData name="Christiano Rossini Martins Costa" userId="66a226918b50e5e3" providerId="Windows Live" clId="Web-{A3CB30AB-A9C6-427F-B16B-40CF9808B379}" dt="2019-09-11T13:26:37.335" v="269"/>
          <ac:picMkLst>
            <pc:docMk/>
            <pc:sldMk cId="2546878518" sldId="284"/>
            <ac:picMk id="6" creationId="{50DF4C9A-CFCE-4D27-976C-18662162947A}"/>
          </ac:picMkLst>
        </pc:picChg>
        <pc:picChg chg="add mod">
          <ac:chgData name="Christiano Rossini Martins Costa" userId="66a226918b50e5e3" providerId="Windows Live" clId="Web-{A3CB30AB-A9C6-427F-B16B-40CF9808B379}" dt="2019-09-11T13:26:58.258" v="277" actId="1076"/>
          <ac:picMkLst>
            <pc:docMk/>
            <pc:sldMk cId="2546878518" sldId="284"/>
            <ac:picMk id="9" creationId="{31C8E520-FBBC-45EA-8DAC-AE4EF155AED0}"/>
          </ac:picMkLst>
        </pc:picChg>
      </pc:sldChg>
      <pc:sldChg chg="addSp delSp modSp add replId">
        <pc:chgData name="Christiano Rossini Martins Costa" userId="66a226918b50e5e3" providerId="Windows Live" clId="Web-{A3CB30AB-A9C6-427F-B16B-40CF9808B379}" dt="2019-09-11T13:28:28.543" v="285" actId="1076"/>
        <pc:sldMkLst>
          <pc:docMk/>
          <pc:sldMk cId="3373434027" sldId="285"/>
        </pc:sldMkLst>
        <pc:spChg chg="mod">
          <ac:chgData name="Christiano Rossini Martins Costa" userId="66a226918b50e5e3" providerId="Windows Live" clId="Web-{A3CB30AB-A9C6-427F-B16B-40CF9808B379}" dt="2019-09-11T13:19:47.758" v="264" actId="20577"/>
          <ac:spMkLst>
            <pc:docMk/>
            <pc:sldMk cId="3373434027" sldId="285"/>
            <ac:spMk id="2" creationId="{E76EB4E6-CAAF-4800-BBCC-FF18BACEE6F7}"/>
          </ac:spMkLst>
        </pc:spChg>
        <pc:spChg chg="add del mod">
          <ac:chgData name="Christiano Rossini Martins Costa" userId="66a226918b50e5e3" providerId="Windows Live" clId="Web-{A3CB30AB-A9C6-427F-B16B-40CF9808B379}" dt="2019-09-11T13:28:16.839" v="281"/>
          <ac:spMkLst>
            <pc:docMk/>
            <pc:sldMk cId="3373434027" sldId="285"/>
            <ac:spMk id="5" creationId="{0F657894-D606-4435-B396-6725F5A254B5}"/>
          </ac:spMkLst>
        </pc:spChg>
        <pc:picChg chg="add del mod">
          <ac:chgData name="Christiano Rossini Martins Costa" userId="66a226918b50e5e3" providerId="Windows Live" clId="Web-{A3CB30AB-A9C6-427F-B16B-40CF9808B379}" dt="2019-09-11T13:28:13.401" v="278"/>
          <ac:picMkLst>
            <pc:docMk/>
            <pc:sldMk cId="3373434027" sldId="285"/>
            <ac:picMk id="3" creationId="{4AA7E129-7E20-4B1E-BE87-15BB60DD9E5B}"/>
          </ac:picMkLst>
        </pc:picChg>
        <pc:picChg chg="del">
          <ac:chgData name="Christiano Rossini Martins Costa" userId="66a226918b50e5e3" providerId="Windows Live" clId="Web-{A3CB30AB-A9C6-427F-B16B-40CF9808B379}" dt="2019-09-11T13:02:34.844" v="232"/>
          <ac:picMkLst>
            <pc:docMk/>
            <pc:sldMk cId="3373434027" sldId="285"/>
            <ac:picMk id="6" creationId="{50DF4C9A-CFCE-4D27-976C-18662162947A}"/>
          </ac:picMkLst>
        </pc:picChg>
        <pc:picChg chg="add mod">
          <ac:chgData name="Christiano Rossini Martins Costa" userId="66a226918b50e5e3" providerId="Windows Live" clId="Web-{A3CB30AB-A9C6-427F-B16B-40CF9808B379}" dt="2019-09-11T13:28:28.543" v="285" actId="1076"/>
          <ac:picMkLst>
            <pc:docMk/>
            <pc:sldMk cId="3373434027" sldId="285"/>
            <ac:picMk id="7" creationId="{9CF6F3A5-2FEB-4159-BEB7-3FC9DE42B30D}"/>
          </ac:picMkLst>
        </pc:picChg>
      </pc:sldChg>
      <pc:sldChg chg="modSp add">
        <pc:chgData name="Christiano Rossini Martins Costa" userId="66a226918b50e5e3" providerId="Windows Live" clId="Web-{A3CB30AB-A9C6-427F-B16B-40CF9808B379}" dt="2019-09-11T13:19:03.146" v="257" actId="20577"/>
        <pc:sldMkLst>
          <pc:docMk/>
          <pc:sldMk cId="4033720895" sldId="286"/>
        </pc:sldMkLst>
        <pc:spChg chg="mod">
          <ac:chgData name="Christiano Rossini Martins Costa" userId="66a226918b50e5e3" providerId="Windows Live" clId="Web-{A3CB30AB-A9C6-427F-B16B-40CF9808B379}" dt="2019-09-11T13:19:03.146" v="257" actId="20577"/>
          <ac:spMkLst>
            <pc:docMk/>
            <pc:sldMk cId="4033720895" sldId="286"/>
            <ac:spMk id="319" creationId="{00000000-0000-0000-0000-000000000000}"/>
          </ac:spMkLst>
        </pc:spChg>
      </pc:sldChg>
      <pc:sldChg chg="modSp add">
        <pc:chgData name="Christiano Rossini Martins Costa" userId="66a226918b50e5e3" providerId="Windows Live" clId="Web-{A3CB30AB-A9C6-427F-B16B-40CF9808B379}" dt="2019-09-11T13:19:02.928" v="251" actId="20577"/>
        <pc:sldMkLst>
          <pc:docMk/>
          <pc:sldMk cId="2459520661" sldId="287"/>
        </pc:sldMkLst>
        <pc:spChg chg="mod">
          <ac:chgData name="Christiano Rossini Martins Costa" userId="66a226918b50e5e3" providerId="Windows Live" clId="Web-{A3CB30AB-A9C6-427F-B16B-40CF9808B379}" dt="2019-09-11T13:19:02.928" v="251" actId="20577"/>
          <ac:spMkLst>
            <pc:docMk/>
            <pc:sldMk cId="2459520661" sldId="287"/>
            <ac:spMk id="317" creationId="{00000000-0000-0000-0000-000000000000}"/>
          </ac:spMkLst>
        </pc:spChg>
      </pc:sldChg>
      <pc:sldChg chg="add">
        <pc:chgData name="Christiano Rossini Martins Costa" userId="66a226918b50e5e3" providerId="Windows Live" clId="Web-{A3CB30AB-A9C6-427F-B16B-40CF9808B379}" dt="2019-09-11T13:13:48.588" v="239"/>
        <pc:sldMkLst>
          <pc:docMk/>
          <pc:sldMk cId="2067497542" sldId="288"/>
        </pc:sldMkLst>
      </pc:sldChg>
      <pc:sldChg chg="modSp add">
        <pc:chgData name="Christiano Rossini Martins Costa" userId="66a226918b50e5e3" providerId="Windows Live" clId="Web-{A3CB30AB-A9C6-427F-B16B-40CF9808B379}" dt="2019-09-11T13:15:29.967" v="247" actId="20577"/>
        <pc:sldMkLst>
          <pc:docMk/>
          <pc:sldMk cId="4100379667" sldId="289"/>
        </pc:sldMkLst>
        <pc:spChg chg="mod">
          <ac:chgData name="Christiano Rossini Martins Costa" userId="66a226918b50e5e3" providerId="Windows Live" clId="Web-{A3CB30AB-A9C6-427F-B16B-40CF9808B379}" dt="2019-09-11T13:15:29.967" v="247" actId="20577"/>
          <ac:spMkLst>
            <pc:docMk/>
            <pc:sldMk cId="4100379667" sldId="289"/>
            <ac:spMk id="313" creationId="{00000000-0000-0000-0000-000000000000}"/>
          </ac:spMkLst>
        </pc:spChg>
      </pc:sldChg>
    </pc:docChg>
  </pc:docChgLst>
  <pc:docChgLst>
    <pc:chgData name="Christiano Rossini Martins Costa" userId="66a226918b50e5e3" providerId="Windows Live" clId="Web-{47C6379A-97BE-497B-8B54-E871563E577E}"/>
    <pc:docChg chg="addSld delSld modSld">
      <pc:chgData name="Christiano Rossini Martins Costa" userId="66a226918b50e5e3" providerId="Windows Live" clId="Web-{47C6379A-97BE-497B-8B54-E871563E577E}" dt="2019-11-12T06:37:24.405" v="911"/>
      <pc:docMkLst>
        <pc:docMk/>
      </pc:docMkLst>
      <pc:sldChg chg="delSp del">
        <pc:chgData name="Christiano Rossini Martins Costa" userId="66a226918b50e5e3" providerId="Windows Live" clId="Web-{47C6379A-97BE-497B-8B54-E871563E577E}" dt="2019-11-12T05:38:15.649" v="94"/>
        <pc:sldMkLst>
          <pc:docMk/>
          <pc:sldMk cId="0" sldId="258"/>
        </pc:sldMkLst>
        <pc:picChg chg="del">
          <ac:chgData name="Christiano Rossini Martins Costa" userId="66a226918b50e5e3" providerId="Windows Live" clId="Web-{47C6379A-97BE-497B-8B54-E871563E577E}" dt="2019-11-12T05:24:46.849" v="0"/>
          <ac:picMkLst>
            <pc:docMk/>
            <pc:sldMk cId="0" sldId="258"/>
            <ac:picMk id="142" creationId="{00000000-0000-0000-0000-000000000000}"/>
          </ac:picMkLst>
        </pc:picChg>
      </pc:sldChg>
      <pc:sldChg chg="del">
        <pc:chgData name="Christiano Rossini Martins Costa" userId="66a226918b50e5e3" providerId="Windows Live" clId="Web-{47C6379A-97BE-497B-8B54-E871563E577E}" dt="2019-11-12T05:25:01.614" v="2"/>
        <pc:sldMkLst>
          <pc:docMk/>
          <pc:sldMk cId="0" sldId="259"/>
        </pc:sldMkLst>
      </pc:sldChg>
      <pc:sldChg chg="del">
        <pc:chgData name="Christiano Rossini Martins Costa" userId="66a226918b50e5e3" providerId="Windows Live" clId="Web-{47C6379A-97BE-497B-8B54-E871563E577E}" dt="2019-11-12T05:25:01.614" v="1"/>
        <pc:sldMkLst>
          <pc:docMk/>
          <pc:sldMk cId="0" sldId="260"/>
        </pc:sldMkLst>
      </pc:sldChg>
      <pc:sldChg chg="del">
        <pc:chgData name="Christiano Rossini Martins Costa" userId="66a226918b50e5e3" providerId="Windows Live" clId="Web-{47C6379A-97BE-497B-8B54-E871563E577E}" dt="2019-11-12T05:25:51.880" v="6"/>
        <pc:sldMkLst>
          <pc:docMk/>
          <pc:sldMk cId="0" sldId="261"/>
        </pc:sldMkLst>
      </pc:sldChg>
      <pc:sldChg chg="del">
        <pc:chgData name="Christiano Rossini Martins Costa" userId="66a226918b50e5e3" providerId="Windows Live" clId="Web-{47C6379A-97BE-497B-8B54-E871563E577E}" dt="2019-11-12T05:25:51.880" v="5"/>
        <pc:sldMkLst>
          <pc:docMk/>
          <pc:sldMk cId="0" sldId="262"/>
        </pc:sldMkLst>
      </pc:sldChg>
      <pc:sldChg chg="del">
        <pc:chgData name="Christiano Rossini Martins Costa" userId="66a226918b50e5e3" providerId="Windows Live" clId="Web-{47C6379A-97BE-497B-8B54-E871563E577E}" dt="2019-11-12T05:25:51.880" v="4"/>
        <pc:sldMkLst>
          <pc:docMk/>
          <pc:sldMk cId="0" sldId="263"/>
        </pc:sldMkLst>
      </pc:sldChg>
      <pc:sldChg chg="del">
        <pc:chgData name="Christiano Rossini Martins Costa" userId="66a226918b50e5e3" providerId="Windows Live" clId="Web-{47C6379A-97BE-497B-8B54-E871563E577E}" dt="2019-11-12T05:25:51.880" v="3"/>
        <pc:sldMkLst>
          <pc:docMk/>
          <pc:sldMk cId="0" sldId="264"/>
        </pc:sldMkLst>
      </pc:sldChg>
      <pc:sldChg chg="del">
        <pc:chgData name="Christiano Rossini Martins Costa" userId="66a226918b50e5e3" providerId="Windows Live" clId="Web-{47C6379A-97BE-497B-8B54-E871563E577E}" dt="2019-11-12T05:26:07.396" v="15"/>
        <pc:sldMkLst>
          <pc:docMk/>
          <pc:sldMk cId="0" sldId="265"/>
        </pc:sldMkLst>
      </pc:sldChg>
      <pc:sldChg chg="del">
        <pc:chgData name="Christiano Rossini Martins Costa" userId="66a226918b50e5e3" providerId="Windows Live" clId="Web-{47C6379A-97BE-497B-8B54-E871563E577E}" dt="2019-11-12T05:26:07.396" v="14"/>
        <pc:sldMkLst>
          <pc:docMk/>
          <pc:sldMk cId="0" sldId="266"/>
        </pc:sldMkLst>
      </pc:sldChg>
      <pc:sldChg chg="del">
        <pc:chgData name="Christiano Rossini Martins Costa" userId="66a226918b50e5e3" providerId="Windows Live" clId="Web-{47C6379A-97BE-497B-8B54-E871563E577E}" dt="2019-11-12T05:26:07.396" v="13"/>
        <pc:sldMkLst>
          <pc:docMk/>
          <pc:sldMk cId="0" sldId="267"/>
        </pc:sldMkLst>
      </pc:sldChg>
      <pc:sldChg chg="del">
        <pc:chgData name="Christiano Rossini Martins Costa" userId="66a226918b50e5e3" providerId="Windows Live" clId="Web-{47C6379A-97BE-497B-8B54-E871563E577E}" dt="2019-11-12T05:26:07.396" v="12"/>
        <pc:sldMkLst>
          <pc:docMk/>
          <pc:sldMk cId="0" sldId="268"/>
        </pc:sldMkLst>
      </pc:sldChg>
      <pc:sldChg chg="del">
        <pc:chgData name="Christiano Rossini Martins Costa" userId="66a226918b50e5e3" providerId="Windows Live" clId="Web-{47C6379A-97BE-497B-8B54-E871563E577E}" dt="2019-11-12T05:26:07.396" v="11"/>
        <pc:sldMkLst>
          <pc:docMk/>
          <pc:sldMk cId="0" sldId="269"/>
        </pc:sldMkLst>
      </pc:sldChg>
      <pc:sldChg chg="del">
        <pc:chgData name="Christiano Rossini Martins Costa" userId="66a226918b50e5e3" providerId="Windows Live" clId="Web-{47C6379A-97BE-497B-8B54-E871563E577E}" dt="2019-11-12T05:26:07.396" v="10"/>
        <pc:sldMkLst>
          <pc:docMk/>
          <pc:sldMk cId="0" sldId="270"/>
        </pc:sldMkLst>
      </pc:sldChg>
      <pc:sldChg chg="del">
        <pc:chgData name="Christiano Rossini Martins Costa" userId="66a226918b50e5e3" providerId="Windows Live" clId="Web-{47C6379A-97BE-497B-8B54-E871563E577E}" dt="2019-11-12T05:26:07.396" v="9"/>
        <pc:sldMkLst>
          <pc:docMk/>
          <pc:sldMk cId="0" sldId="271"/>
        </pc:sldMkLst>
      </pc:sldChg>
      <pc:sldChg chg="del">
        <pc:chgData name="Christiano Rossini Martins Costa" userId="66a226918b50e5e3" providerId="Windows Live" clId="Web-{47C6379A-97BE-497B-8B54-E871563E577E}" dt="2019-11-12T05:26:07.380" v="8"/>
        <pc:sldMkLst>
          <pc:docMk/>
          <pc:sldMk cId="0" sldId="272"/>
        </pc:sldMkLst>
      </pc:sldChg>
      <pc:sldChg chg="del">
        <pc:chgData name="Christiano Rossini Martins Costa" userId="66a226918b50e5e3" providerId="Windows Live" clId="Web-{47C6379A-97BE-497B-8B54-E871563E577E}" dt="2019-11-12T05:26:07.380" v="7"/>
        <pc:sldMkLst>
          <pc:docMk/>
          <pc:sldMk cId="0" sldId="273"/>
        </pc:sldMkLst>
      </pc:sldChg>
      <pc:sldChg chg="modSp">
        <pc:chgData name="Christiano Rossini Martins Costa" userId="66a226918b50e5e3" providerId="Windows Live" clId="Web-{47C6379A-97BE-497B-8B54-E871563E577E}" dt="2019-11-12T05:49:47.141" v="457"/>
        <pc:sldMkLst>
          <pc:docMk/>
          <pc:sldMk cId="0" sldId="274"/>
        </pc:sldMkLst>
        <pc:spChg chg="mod">
          <ac:chgData name="Christiano Rossini Martins Costa" userId="66a226918b50e5e3" providerId="Windows Live" clId="Web-{47C6379A-97BE-497B-8B54-E871563E577E}" dt="2019-11-12T05:41:55.712" v="128" actId="20577"/>
          <ac:spMkLst>
            <pc:docMk/>
            <pc:sldMk cId="0" sldId="274"/>
            <ac:spMk id="193" creationId="{00000000-0000-0000-0000-000000000000}"/>
          </ac:spMkLst>
        </pc:spChg>
        <pc:graphicFrameChg chg="mod modGraphic">
          <ac:chgData name="Christiano Rossini Martins Costa" userId="66a226918b50e5e3" providerId="Windows Live" clId="Web-{47C6379A-97BE-497B-8B54-E871563E577E}" dt="2019-11-12T05:49:47.141" v="457"/>
          <ac:graphicFrameMkLst>
            <pc:docMk/>
            <pc:sldMk cId="0" sldId="274"/>
            <ac:graphicFrameMk id="195" creationId="{00000000-0000-0000-0000-000000000000}"/>
          </ac:graphicFrameMkLst>
        </pc:graphicFrameChg>
      </pc:sldChg>
      <pc:sldChg chg="del">
        <pc:chgData name="Christiano Rossini Martins Costa" userId="66a226918b50e5e3" providerId="Windows Live" clId="Web-{47C6379A-97BE-497B-8B54-E871563E577E}" dt="2019-11-12T05:29:13.397" v="24"/>
        <pc:sldMkLst>
          <pc:docMk/>
          <pc:sldMk cId="3499717390" sldId="277"/>
        </pc:sldMkLst>
      </pc:sldChg>
      <pc:sldChg chg="del">
        <pc:chgData name="Christiano Rossini Martins Costa" userId="66a226918b50e5e3" providerId="Windows Live" clId="Web-{47C6379A-97BE-497B-8B54-E871563E577E}" dt="2019-11-12T05:29:13.397" v="23"/>
        <pc:sldMkLst>
          <pc:docMk/>
          <pc:sldMk cId="3945436681" sldId="278"/>
        </pc:sldMkLst>
      </pc:sldChg>
      <pc:sldChg chg="del">
        <pc:chgData name="Christiano Rossini Martins Costa" userId="66a226918b50e5e3" providerId="Windows Live" clId="Web-{47C6379A-97BE-497B-8B54-E871563E577E}" dt="2019-11-12T05:29:13.397" v="20"/>
        <pc:sldMkLst>
          <pc:docMk/>
          <pc:sldMk cId="874512808" sldId="279"/>
        </pc:sldMkLst>
      </pc:sldChg>
      <pc:sldChg chg="del">
        <pc:chgData name="Christiano Rossini Martins Costa" userId="66a226918b50e5e3" providerId="Windows Live" clId="Web-{47C6379A-97BE-497B-8B54-E871563E577E}" dt="2019-11-12T05:29:13.397" v="19"/>
        <pc:sldMkLst>
          <pc:docMk/>
          <pc:sldMk cId="2960684790" sldId="280"/>
        </pc:sldMkLst>
      </pc:sldChg>
      <pc:sldChg chg="del">
        <pc:chgData name="Christiano Rossini Martins Costa" userId="66a226918b50e5e3" providerId="Windows Live" clId="Web-{47C6379A-97BE-497B-8B54-E871563E577E}" dt="2019-11-12T05:29:13.397" v="18"/>
        <pc:sldMkLst>
          <pc:docMk/>
          <pc:sldMk cId="4161404837" sldId="281"/>
        </pc:sldMkLst>
      </pc:sldChg>
      <pc:sldChg chg="del">
        <pc:chgData name="Christiano Rossini Martins Costa" userId="66a226918b50e5e3" providerId="Windows Live" clId="Web-{47C6379A-97BE-497B-8B54-E871563E577E}" dt="2019-11-12T05:29:13.397" v="17"/>
        <pc:sldMkLst>
          <pc:docMk/>
          <pc:sldMk cId="143768812" sldId="282"/>
        </pc:sldMkLst>
      </pc:sldChg>
      <pc:sldChg chg="del">
        <pc:chgData name="Christiano Rossini Martins Costa" userId="66a226918b50e5e3" providerId="Windows Live" clId="Web-{47C6379A-97BE-497B-8B54-E871563E577E}" dt="2019-11-12T05:29:13.397" v="16"/>
        <pc:sldMkLst>
          <pc:docMk/>
          <pc:sldMk cId="4057650307" sldId="283"/>
        </pc:sldMkLst>
      </pc:sldChg>
      <pc:sldChg chg="del">
        <pc:chgData name="Christiano Rossini Martins Costa" userId="66a226918b50e5e3" providerId="Windows Live" clId="Web-{47C6379A-97BE-497B-8B54-E871563E577E}" dt="2019-11-12T05:29:13.397" v="22"/>
        <pc:sldMkLst>
          <pc:docMk/>
          <pc:sldMk cId="2546878518" sldId="284"/>
        </pc:sldMkLst>
      </pc:sldChg>
      <pc:sldChg chg="del">
        <pc:chgData name="Christiano Rossini Martins Costa" userId="66a226918b50e5e3" providerId="Windows Live" clId="Web-{47C6379A-97BE-497B-8B54-E871563E577E}" dt="2019-11-12T05:29:13.397" v="21"/>
        <pc:sldMkLst>
          <pc:docMk/>
          <pc:sldMk cId="3373434027" sldId="285"/>
        </pc:sldMkLst>
      </pc:sldChg>
      <pc:sldChg chg="modSp">
        <pc:chgData name="Christiano Rossini Martins Costa" userId="66a226918b50e5e3" providerId="Windows Live" clId="Web-{47C6379A-97BE-497B-8B54-E871563E577E}" dt="2019-11-12T05:38:00.680" v="92" actId="20577"/>
        <pc:sldMkLst>
          <pc:docMk/>
          <pc:sldMk cId="4033720895" sldId="286"/>
        </pc:sldMkLst>
        <pc:spChg chg="mod">
          <ac:chgData name="Christiano Rossini Martins Costa" userId="66a226918b50e5e3" providerId="Windows Live" clId="Web-{47C6379A-97BE-497B-8B54-E871563E577E}" dt="2019-11-12T05:38:00.680" v="92" actId="20577"/>
          <ac:spMkLst>
            <pc:docMk/>
            <pc:sldMk cId="4033720895" sldId="286"/>
            <ac:spMk id="319" creationId="{00000000-0000-0000-0000-000000000000}"/>
          </ac:spMkLst>
        </pc:spChg>
      </pc:sldChg>
      <pc:sldChg chg="modSp">
        <pc:chgData name="Christiano Rossini Martins Costa" userId="66a226918b50e5e3" providerId="Windows Live" clId="Web-{47C6379A-97BE-497B-8B54-E871563E577E}" dt="2019-11-12T05:37:28.977" v="76" actId="20577"/>
        <pc:sldMkLst>
          <pc:docMk/>
          <pc:sldMk cId="2459520661" sldId="287"/>
        </pc:sldMkLst>
        <pc:spChg chg="mod">
          <ac:chgData name="Christiano Rossini Martins Costa" userId="66a226918b50e5e3" providerId="Windows Live" clId="Web-{47C6379A-97BE-497B-8B54-E871563E577E}" dt="2019-11-12T05:37:28.977" v="76" actId="20577"/>
          <ac:spMkLst>
            <pc:docMk/>
            <pc:sldMk cId="2459520661" sldId="287"/>
            <ac:spMk id="317" creationId="{00000000-0000-0000-0000-000000000000}"/>
          </ac:spMkLst>
        </pc:spChg>
      </pc:sldChg>
      <pc:sldChg chg="modSp">
        <pc:chgData name="Christiano Rossini Martins Costa" userId="66a226918b50e5e3" providerId="Windows Live" clId="Web-{47C6379A-97BE-497B-8B54-E871563E577E}" dt="2019-11-12T05:35:11.429" v="65" actId="20577"/>
        <pc:sldMkLst>
          <pc:docMk/>
          <pc:sldMk cId="2067497542" sldId="288"/>
        </pc:sldMkLst>
        <pc:spChg chg="mod">
          <ac:chgData name="Christiano Rossini Martins Costa" userId="66a226918b50e5e3" providerId="Windows Live" clId="Web-{47C6379A-97BE-497B-8B54-E871563E577E}" dt="2019-11-12T05:35:11.429" v="65" actId="20577"/>
          <ac:spMkLst>
            <pc:docMk/>
            <pc:sldMk cId="2067497542" sldId="288"/>
            <ac:spMk id="315" creationId="{00000000-0000-0000-0000-000000000000}"/>
          </ac:spMkLst>
        </pc:spChg>
      </pc:sldChg>
      <pc:sldChg chg="modSp">
        <pc:chgData name="Christiano Rossini Martins Costa" userId="66a226918b50e5e3" providerId="Windows Live" clId="Web-{47C6379A-97BE-497B-8B54-E871563E577E}" dt="2019-11-12T05:34:04.835" v="43" actId="20577"/>
        <pc:sldMkLst>
          <pc:docMk/>
          <pc:sldMk cId="4100379667" sldId="289"/>
        </pc:sldMkLst>
        <pc:spChg chg="mod">
          <ac:chgData name="Christiano Rossini Martins Costa" userId="66a226918b50e5e3" providerId="Windows Live" clId="Web-{47C6379A-97BE-497B-8B54-E871563E577E}" dt="2019-11-12T05:34:04.835" v="43" actId="20577"/>
          <ac:spMkLst>
            <pc:docMk/>
            <pc:sldMk cId="4100379667" sldId="289"/>
            <ac:spMk id="313" creationId="{00000000-0000-0000-0000-000000000000}"/>
          </ac:spMkLst>
        </pc:spChg>
      </pc:sldChg>
      <pc:sldChg chg="addSp delSp modSp new mod setBg">
        <pc:chgData name="Christiano Rossini Martins Costa" userId="66a226918b50e5e3" providerId="Windows Live" clId="Web-{47C6379A-97BE-497B-8B54-E871563E577E}" dt="2019-11-12T06:23:52.009" v="474"/>
        <pc:sldMkLst>
          <pc:docMk/>
          <pc:sldMk cId="2372101244" sldId="290"/>
        </pc:sldMkLst>
        <pc:spChg chg="mod">
          <ac:chgData name="Christiano Rossini Martins Costa" userId="66a226918b50e5e3" providerId="Windows Live" clId="Web-{47C6379A-97BE-497B-8B54-E871563E577E}" dt="2019-11-12T06:23:52.009" v="474"/>
          <ac:spMkLst>
            <pc:docMk/>
            <pc:sldMk cId="2372101244" sldId="290"/>
            <ac:spMk id="2" creationId="{3AEB9284-934C-4E57-AAFE-3B616763279C}"/>
          </ac:spMkLst>
        </pc:spChg>
        <pc:spChg chg="add del mod">
          <ac:chgData name="Christiano Rossini Martins Costa" userId="66a226918b50e5e3" providerId="Windows Live" clId="Web-{47C6379A-97BE-497B-8B54-E871563E577E}" dt="2019-11-12T06:22:44.759" v="468"/>
          <ac:spMkLst>
            <pc:docMk/>
            <pc:sldMk cId="2372101244" sldId="290"/>
            <ac:spMk id="3" creationId="{5FC333EF-E2F5-4545-99AE-C79DBBA7B37D}"/>
          </ac:spMkLst>
        </pc:spChg>
        <pc:spChg chg="del mod">
          <ac:chgData name="Christiano Rossini Martins Costa" userId="66a226918b50e5e3" providerId="Windows Live" clId="Web-{47C6379A-97BE-497B-8B54-E871563E577E}" dt="2019-11-12T05:41:30.087" v="126"/>
          <ac:spMkLst>
            <pc:docMk/>
            <pc:sldMk cId="2372101244" sldId="290"/>
            <ac:spMk id="3" creationId="{DFD0FDD1-A4FA-41B7-84EB-91E2B602AE66}"/>
          </ac:spMkLst>
        </pc:spChg>
        <pc:spChg chg="add">
          <ac:chgData name="Christiano Rossini Martins Costa" userId="66a226918b50e5e3" providerId="Windows Live" clId="Web-{47C6379A-97BE-497B-8B54-E871563E577E}" dt="2019-11-12T06:23:52.009" v="474"/>
          <ac:spMkLst>
            <pc:docMk/>
            <pc:sldMk cId="2372101244" sldId="290"/>
            <ac:spMk id="6" creationId="{AB45A142-4255-493C-8284-5D566C121B10}"/>
          </ac:spMkLst>
        </pc:spChg>
        <pc:spChg chg="add del">
          <ac:chgData name="Christiano Rossini Martins Costa" userId="66a226918b50e5e3" providerId="Windows Live" clId="Web-{47C6379A-97BE-497B-8B54-E871563E577E}" dt="2019-11-12T06:23:49.493" v="471"/>
          <ac:spMkLst>
            <pc:docMk/>
            <pc:sldMk cId="2372101244" sldId="290"/>
            <ac:spMk id="9" creationId="{AB45A142-4255-493C-8284-5D566C121B10}"/>
          </ac:spMkLst>
        </pc:spChg>
        <pc:picChg chg="add mod">
          <ac:chgData name="Christiano Rossini Martins Costa" userId="66a226918b50e5e3" providerId="Windows Live" clId="Web-{47C6379A-97BE-497B-8B54-E871563E577E}" dt="2019-11-12T06:23:52.009" v="474"/>
          <ac:picMkLst>
            <pc:docMk/>
            <pc:sldMk cId="2372101244" sldId="290"/>
            <ac:picMk id="4" creationId="{F30648F4-DB03-47D2-BA9D-7C4B514F6B3A}"/>
          </ac:picMkLst>
        </pc:picChg>
        <pc:cxnChg chg="add">
          <ac:chgData name="Christiano Rossini Martins Costa" userId="66a226918b50e5e3" providerId="Windows Live" clId="Web-{47C6379A-97BE-497B-8B54-E871563E577E}" dt="2019-11-12T06:23:52.009" v="474"/>
          <ac:cxnSpMkLst>
            <pc:docMk/>
            <pc:sldMk cId="2372101244" sldId="290"/>
            <ac:cxnSpMk id="7" creationId="{38FB9660-F42F-4313-BBC4-47C007FE484C}"/>
          </ac:cxnSpMkLst>
        </pc:cxnChg>
        <pc:cxnChg chg="add del">
          <ac:chgData name="Christiano Rossini Martins Costa" userId="66a226918b50e5e3" providerId="Windows Live" clId="Web-{47C6379A-97BE-497B-8B54-E871563E577E}" dt="2019-11-12T06:23:49.493" v="471"/>
          <ac:cxnSpMkLst>
            <pc:docMk/>
            <pc:sldMk cId="2372101244" sldId="290"/>
            <ac:cxnSpMk id="11" creationId="{38FB9660-F42F-4313-BBC4-47C007FE484C}"/>
          </ac:cxnSpMkLst>
        </pc:cxnChg>
      </pc:sldChg>
      <pc:sldChg chg="addSp modSp new">
        <pc:chgData name="Christiano Rossini Martins Costa" userId="66a226918b50e5e3" providerId="Windows Live" clId="Web-{47C6379A-97BE-497B-8B54-E871563E577E}" dt="2019-11-12T06:37:24.405" v="911"/>
        <pc:sldMkLst>
          <pc:docMk/>
          <pc:sldMk cId="2688384273" sldId="291"/>
        </pc:sldMkLst>
        <pc:spChg chg="mod">
          <ac:chgData name="Christiano Rossini Martins Costa" userId="66a226918b50e5e3" providerId="Windows Live" clId="Web-{47C6379A-97BE-497B-8B54-E871563E577E}" dt="2019-11-12T06:37:00.217" v="907" actId="20577"/>
          <ac:spMkLst>
            <pc:docMk/>
            <pc:sldMk cId="2688384273" sldId="291"/>
            <ac:spMk id="2" creationId="{636436D1-FB98-4E06-A6BE-ECFAA698721D}"/>
          </ac:spMkLst>
        </pc:spChg>
        <pc:graphicFrameChg chg="add mod modGraphic">
          <ac:chgData name="Christiano Rossini Martins Costa" userId="66a226918b50e5e3" providerId="Windows Live" clId="Web-{47C6379A-97BE-497B-8B54-E871563E577E}" dt="2019-11-12T06:37:24.405" v="911"/>
          <ac:graphicFrameMkLst>
            <pc:docMk/>
            <pc:sldMk cId="2688384273" sldId="291"/>
            <ac:graphicFrameMk id="4" creationId="{6C733AEC-F3B2-4F86-90D7-04805301A6D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23880" y="2715840"/>
            <a:ext cx="9142920" cy="112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pt-BR" sz="4800" b="0" strike="noStrike" spc="-43">
                <a:solidFill>
                  <a:srgbClr val="262626"/>
                </a:solidFill>
                <a:latin typeface="Calibri Light"/>
                <a:ea typeface="Calibri Light"/>
              </a:rPr>
              <a:t>Another aproach to code smell detection: assessing interpretability of decision tree-based detections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523880" y="452412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2400" b="0" strike="noStrike" cap="all" spc="194">
                <a:solidFill>
                  <a:srgbClr val="637052"/>
                </a:solidFill>
                <a:latin typeface="Calibri Light"/>
                <a:ea typeface="DejaVu Sans"/>
              </a:rPr>
              <a:t>Master Student: Christiano Rossini Martins Costa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2400" b="0" strike="noStrike" cap="all" spc="194">
                <a:solidFill>
                  <a:srgbClr val="637052"/>
                </a:solidFill>
                <a:latin typeface="Calibri Light"/>
                <a:ea typeface="DejaVu Sans"/>
              </a:rPr>
              <a:t>Advisor: Baldoino Fonseca dos Santos Neto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523880" y="533160"/>
            <a:ext cx="7683480" cy="7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Universidade Federal de Alagoas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Instituto de computação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Programa de Pós-Graduação em Informática - PPGI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Data Analysis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1097280" y="1845720"/>
            <a:ext cx="10058040" cy="423864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36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Research Question 1</a:t>
            </a:r>
            <a:endParaRPr lang="de-DE" sz="3600" b="0" strike="noStrike" spc="-1" dirty="0">
              <a:solidFill>
                <a:srgbClr val="404040"/>
              </a:solidFill>
              <a:latin typeface="Calibri"/>
            </a:endParaRPr>
          </a:p>
          <a:p>
            <a:pPr marL="382905" lvl="1" indent="-18224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RQ1 -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extent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decision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tree-based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detections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comprehensible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interpretable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developer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lang="de-DE" dirty="0"/>
          </a:p>
          <a:p>
            <a:pPr>
              <a:buClr>
                <a:srgbClr val="E48312"/>
              </a:buClr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578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379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Data Analysis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097280" y="1845720"/>
            <a:ext cx="10058040" cy="423864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36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Research Question 2</a:t>
            </a:r>
            <a:endParaRPr lang="de-DE" sz="3600" b="0" strike="noStrike" spc="-1" dirty="0">
              <a:solidFill>
                <a:srgbClr val="404040"/>
              </a:solidFill>
              <a:latin typeface="Calibri"/>
            </a:endParaRPr>
          </a:p>
          <a:p>
            <a:pPr marL="382905" indent="-18224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RQ2 -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confident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developer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apply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suggested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detections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his</a:t>
            </a:r>
            <a:r>
              <a:rPr lang="de-DE" sz="3400" i="1" strike="sngStrike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trike="sngStrike" spc="-1" dirty="0" err="1">
                <a:solidFill>
                  <a:srgbClr val="404040"/>
                </a:solidFill>
                <a:latin typeface="Calibri"/>
                <a:cs typeface="Calibri"/>
              </a:rPr>
              <a:t>context</a:t>
            </a:r>
            <a:endParaRPr lang="de-DE" sz="3400" i="1" strike="sngStrike" spc="-1">
              <a:solidFill>
                <a:srgbClr val="404040"/>
              </a:solidFill>
              <a:latin typeface="Calibri"/>
              <a:cs typeface="Calibri"/>
            </a:endParaRPr>
          </a:p>
          <a:p>
            <a:pPr marL="382905" lvl="1" indent="-18224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RQ2 - (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on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participant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rating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correlated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an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interpreted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tree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regarding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code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  <a:cs typeface="Calibri"/>
              </a:rPr>
              <a:t>snippet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  <a:t> ?</a:t>
            </a:r>
          </a:p>
          <a:p>
            <a:pPr marL="382905" lvl="1" indent="-18224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endParaRPr lang="de-DE" sz="3400" i="1" spc="-1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82905" lvl="1" indent="-18224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endParaRPr lang="de-DE" sz="3400" i="1" spc="-1" dirty="0">
              <a:solidFill>
                <a:srgbClr val="404040"/>
              </a:solidFill>
              <a:latin typeface="Calibri"/>
              <a:cs typeface="Calibri"/>
            </a:endParaRPr>
          </a:p>
          <a:p>
            <a:pPr>
              <a:buClr>
                <a:srgbClr val="E48312"/>
              </a:buClr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578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7497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Data Analysis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1097280" y="1845720"/>
            <a:ext cx="10058040" cy="423864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3600" b="0" spc="-1" dirty="0">
                <a:solidFill>
                  <a:srgbClr val="404040"/>
                </a:solidFill>
                <a:latin typeface="Calibri"/>
                <a:ea typeface="Calibri"/>
              </a:rPr>
              <a:t>Research Question 3</a:t>
            </a:r>
            <a:endParaRPr lang="de-DE" sz="3600" b="0" spc="-1">
              <a:solidFill>
                <a:srgbClr val="404040"/>
              </a:solidFill>
              <a:latin typeface="Calibri"/>
            </a:endParaRPr>
          </a:p>
          <a:p>
            <a:pPr marL="382905" indent="-18224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3400" i="1" spc="-1" dirty="0">
                <a:solidFill>
                  <a:srgbClr val="404040"/>
                </a:solidFill>
                <a:latin typeface="Calibri"/>
              </a:rPr>
              <a:t>RQ3 -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</a:rPr>
              <a:t>Participants</a:t>
            </a:r>
            <a:r>
              <a:rPr lang="de-DE" sz="3400" i="1" spc="-1" dirty="0">
                <a:solidFill>
                  <a:srgbClr val="404040"/>
                </a:solidFill>
                <a:latin typeface="Calibri"/>
              </a:rPr>
              <a:t>'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</a:rPr>
              <a:t>perception</a:t>
            </a:r>
            <a:r>
              <a:rPr lang="de-DE" sz="3400" i="1" spc="-1" dirty="0">
                <a:solidFill>
                  <a:srgbClr val="404040"/>
                </a:solidFill>
                <a:latin typeface="Calibri"/>
              </a:rPr>
              <a:t> on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</a:rPr>
              <a:t>specific</a:t>
            </a:r>
            <a:r>
              <a:rPr lang="de-DE" sz="3400" i="1" spc="-1" dirty="0">
                <a:solidFill>
                  <a:srgbClr val="404040"/>
                </a:solidFill>
                <a:latin typeface="Calibri"/>
              </a:rPr>
              <a:t> code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</a:rPr>
              <a:t>smell</a:t>
            </a:r>
            <a:r>
              <a:rPr lang="de-DE" sz="3400" i="1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</a:rPr>
              <a:t>may</a:t>
            </a:r>
            <a:r>
              <a:rPr lang="de-DE" sz="3400" i="1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</a:rPr>
              <a:t>influence</a:t>
            </a:r>
            <a:r>
              <a:rPr lang="de-DE" sz="3400" i="1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</a:rPr>
              <a:t>intepretabilit</a:t>
            </a:r>
            <a:r>
              <a:rPr lang="de-DE" sz="3400" i="1" spc="-1" dirty="0">
                <a:solidFill>
                  <a:srgbClr val="404040"/>
                </a:solidFill>
                <a:latin typeface="Calibri"/>
              </a:rPr>
              <a:t>/</a:t>
            </a:r>
            <a:r>
              <a:rPr lang="de-DE" sz="3400" i="1" spc="-1" dirty="0" err="1">
                <a:solidFill>
                  <a:srgbClr val="404040"/>
                </a:solidFill>
                <a:latin typeface="Calibri"/>
              </a:rPr>
              <a:t>comprehensibility</a:t>
            </a:r>
            <a:r>
              <a:rPr lang="de-DE" sz="3400" i="1" spc="-1" dirty="0">
                <a:solidFill>
                  <a:srgbClr val="404040"/>
                </a:solidFill>
                <a:latin typeface="Calibri"/>
              </a:rPr>
              <a:t>?</a:t>
            </a:r>
          </a:p>
          <a:p>
            <a:pPr marL="382905" lvl="1" indent="-18224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endParaRPr lang="de-DE" sz="3400" i="1" spc="-1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82905" lvl="1" indent="-182245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br>
              <a:rPr lang="de-DE" sz="3400" i="1" spc="-1" dirty="0">
                <a:solidFill>
                  <a:srgbClr val="404040"/>
                </a:solidFill>
                <a:latin typeface="Calibri"/>
                <a:cs typeface="Calibri"/>
              </a:rPr>
            </a:br>
            <a:endParaRPr lang="de-DE" sz="3400" b="0" i="1" spc="-1" dirty="0">
              <a:solidFill>
                <a:srgbClr val="404040"/>
              </a:solidFill>
              <a:latin typeface="Calibri"/>
              <a:cs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578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5206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de-DE" sz="4800" b="0" strike="noStrike" spc="-49">
                <a:solidFill>
                  <a:srgbClr val="404040"/>
                </a:solidFill>
                <a:latin typeface="Calibri Light"/>
              </a:rPr>
              <a:t>Data Analysis</a:t>
            </a:r>
            <a:endParaRPr lang="de-DE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097280" y="1845720"/>
            <a:ext cx="10058040" cy="423864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91440" indent="-90805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de-DE" sz="36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Research Question</a:t>
            </a:r>
            <a:r>
              <a:rPr lang="de-DE" sz="3600" spc="-1" dirty="0">
                <a:solidFill>
                  <a:srgbClr val="404040"/>
                </a:solidFill>
                <a:latin typeface="Calibri"/>
                <a:ea typeface="Calibri"/>
              </a:rPr>
              <a:t> 4</a:t>
            </a:r>
            <a:endParaRPr lang="de-DE" sz="3600" b="0" strike="noStrike" spc="-1" dirty="0">
              <a:solidFill>
                <a:srgbClr val="404040"/>
              </a:solidFill>
              <a:latin typeface="Calibri"/>
            </a:endParaRPr>
          </a:p>
          <a:p>
            <a:pPr marL="382905" lvl="1" indent="-18224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de-DE" sz="3400" i="1" spc="-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(?) RQ4 - </a:t>
            </a:r>
            <a:r>
              <a:rPr lang="de-DE" sz="3400" b="0" i="1" strike="noStrike" spc="-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What’s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3400" b="0" i="1" strike="noStrike" spc="-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3400" b="0" i="1" strike="noStrike" spc="-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relationship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3400" b="0" i="1" strike="noStrike" spc="-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between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3400" b="0" i="1" strike="noStrike" spc="-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effectivity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3400" b="0" i="1" strike="noStrike" spc="-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de-DE" sz="3400" i="1" spc="-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3400" b="0" i="1" strike="noStrike" spc="-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interpretability</a:t>
            </a:r>
            <a:r>
              <a:rPr lang="de-DE" sz="3400" b="0" i="1" strike="noStrike" spc="-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?</a:t>
            </a:r>
            <a:endParaRPr lang="de-DE" sz="3400" b="0" i="1" strike="noStrike" spc="-1" dirty="0">
              <a:solidFill>
                <a:srgbClr val="404040"/>
              </a:solidFill>
              <a:latin typeface="Calibri"/>
              <a:cs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 marL="565785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de-DE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372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EB9284-934C-4E57-AAFE-3B616763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Survey design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F30648F4-DB03-47D2-BA9D-7C4B514F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76" y="492573"/>
            <a:ext cx="323443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0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436D1-FB98-4E06-A6BE-ECFAA698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Survey desing overview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50AEE-CA14-4A06-AA5F-72100520EDC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C733AEC-F3B2-4F86-90D7-04805301A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43503"/>
              </p:ext>
            </p:extLst>
          </p:nvPr>
        </p:nvGraphicFramePr>
        <p:xfrm>
          <a:off x="623454" y="2022763"/>
          <a:ext cx="10833220" cy="212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305">
                  <a:extLst>
                    <a:ext uri="{9D8B030D-6E8A-4147-A177-3AD203B41FA5}">
                      <a16:colId xmlns:a16="http://schemas.microsoft.com/office/drawing/2014/main" val="2830059393"/>
                    </a:ext>
                  </a:extLst>
                </a:gridCol>
                <a:gridCol w="2708305">
                  <a:extLst>
                    <a:ext uri="{9D8B030D-6E8A-4147-A177-3AD203B41FA5}">
                      <a16:colId xmlns:a16="http://schemas.microsoft.com/office/drawing/2014/main" val="693544569"/>
                    </a:ext>
                  </a:extLst>
                </a:gridCol>
                <a:gridCol w="2708305">
                  <a:extLst>
                    <a:ext uri="{9D8B030D-6E8A-4147-A177-3AD203B41FA5}">
                      <a16:colId xmlns:a16="http://schemas.microsoft.com/office/drawing/2014/main" val="4100532110"/>
                    </a:ext>
                  </a:extLst>
                </a:gridCol>
                <a:gridCol w="2708305">
                  <a:extLst>
                    <a:ext uri="{9D8B030D-6E8A-4147-A177-3AD203B41FA5}">
                      <a16:colId xmlns:a16="http://schemas.microsoft.com/office/drawing/2014/main" val="7227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Analyzed Code Smells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Questions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Varied Tree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Values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98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God Class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Identify Tree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Number of Leaves (NoL)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[4,7,10]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92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Long Method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Arial"/>
                        </a:rPr>
                        <a:t>Rate Tree</a:t>
                      </a:r>
                      <a:endParaRPr lang="pt-BR" sz="18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Arial"/>
                        </a:rPr>
                        <a:t>Average Tree Depth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Depends on NoL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894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Class Data Should be private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Code correlation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395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/>
                        <a:t>Long Parameter List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9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38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02320" y="576000"/>
            <a:ext cx="1005732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pt-BR" sz="4800" spc="-43" dirty="0" err="1">
                <a:solidFill>
                  <a:srgbClr val="404040"/>
                </a:solidFill>
                <a:latin typeface="Calibri Light"/>
                <a:ea typeface="DejaVu Sans"/>
              </a:rPr>
              <a:t>Research</a:t>
            </a:r>
            <a:r>
              <a:rPr lang="pt-BR" sz="4800" b="0" strike="noStrike" spc="-43" dirty="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pt-BR" sz="4800" spc="-43" dirty="0">
                <a:solidFill>
                  <a:srgbClr val="404040"/>
                </a:solidFill>
                <a:latin typeface="Calibri Light"/>
                <a:ea typeface="DejaVu Sans"/>
              </a:rPr>
              <a:t>schedule</a:t>
            </a:r>
            <a:endParaRPr lang="pt-BR" sz="4800" b="0" strike="noStrike" spc="-1" dirty="0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967680" y="2016000"/>
            <a:ext cx="695196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aphicFrame>
        <p:nvGraphicFramePr>
          <p:cNvPr id="195" name="Table 3"/>
          <p:cNvGraphicFramePr/>
          <p:nvPr>
            <p:extLst>
              <p:ext uri="{D42A27DB-BD31-4B8C-83A1-F6EECF244321}">
                <p14:modId xmlns:p14="http://schemas.microsoft.com/office/powerpoint/2010/main" val="2926022534"/>
              </p:ext>
            </p:extLst>
          </p:nvPr>
        </p:nvGraphicFramePr>
        <p:xfrm>
          <a:off x="879862" y="1573429"/>
          <a:ext cx="10731240" cy="4777920"/>
        </p:xfrm>
        <a:graphic>
          <a:graphicData uri="http://schemas.openxmlformats.org/drawingml/2006/table">
            <a:tbl>
              <a:tblPr/>
              <a:tblGrid>
                <a:gridCol w="35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err="1">
                          <a:latin typeface="Arial"/>
                        </a:rPr>
                        <a:t>Activity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err="1">
                          <a:latin typeface="Arial"/>
                        </a:rPr>
                        <a:t>Progress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 err="1">
                          <a:latin typeface="Arial"/>
                        </a:rPr>
                        <a:t>Limit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latin typeface="Arial"/>
                        </a:rPr>
                        <a:t>Build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datasets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err="1">
                          <a:latin typeface="Arial"/>
                        </a:rPr>
                        <a:t>Manipulate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and</a:t>
                      </a:r>
                      <a:r>
                        <a:rPr lang="pt-BR" sz="1800" b="0" strike="noStrike" spc="-1" dirty="0">
                          <a:latin typeface="Arial"/>
                        </a:rPr>
                        <a:t> Build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Models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 err="1">
                          <a:latin typeface="Arial"/>
                        </a:rPr>
                        <a:t>Collect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Code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snippets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sng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0" strike="sngStrike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latin typeface="Arial"/>
                        </a:rPr>
                        <a:t>Build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Survey</a:t>
                      </a:r>
                      <a:r>
                        <a:rPr lang="pt-BR" sz="1800" b="0" strike="noStrike" spc="-1" dirty="0">
                          <a:latin typeface="Arial"/>
                        </a:rPr>
                        <a:t> -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develop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django</a:t>
                      </a:r>
                      <a:r>
                        <a:rPr lang="pt-BR" sz="1800" b="0" strike="noStrike" spc="-1" dirty="0">
                          <a:latin typeface="Arial"/>
                        </a:rPr>
                        <a:t> app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to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get</a:t>
                      </a:r>
                      <a:r>
                        <a:rPr lang="pt-BR" sz="1800" b="0" strike="noStrike" spc="-1" dirty="0">
                          <a:latin typeface="Arial"/>
                        </a:rPr>
                        <a:t> data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 dirty="0" err="1">
                          <a:latin typeface="Arial"/>
                        </a:rPr>
                        <a:t>Survey</a:t>
                      </a:r>
                      <a:r>
                        <a:rPr lang="pt-BR" sz="1800" b="0" strike="noStrike" spc="-1" dirty="0">
                          <a:latin typeface="Arial"/>
                        </a:rPr>
                        <a:t>,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validation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20/11/2019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45042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 dirty="0" err="1">
                          <a:latin typeface="Arial"/>
                        </a:rPr>
                        <a:t>Publish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and</a:t>
                      </a:r>
                      <a:r>
                        <a:rPr lang="pt-BR" sz="1800" b="0" strike="noStrike" spc="-1" dirty="0">
                          <a:latin typeface="Arial"/>
                        </a:rPr>
                        <a:t> execute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survey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05/12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869080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 dirty="0">
                          <a:latin typeface="Arial"/>
                        </a:rPr>
                        <a:t>Prepare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colected</a:t>
                      </a:r>
                      <a:r>
                        <a:rPr lang="pt-BR" sz="1800" b="0" strike="noStrike" spc="-1" dirty="0">
                          <a:latin typeface="Arial"/>
                        </a:rPr>
                        <a:t> data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09/12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6614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 dirty="0">
                          <a:latin typeface="Arial"/>
                        </a:rPr>
                        <a:t>Data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analysis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19/12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554351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 dirty="0" err="1">
                          <a:latin typeface="Arial"/>
                        </a:rPr>
                        <a:t>Finish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article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to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submission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15/01/2020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69634"/>
                  </a:ext>
                </a:extLst>
              </a:tr>
              <a:tr h="41364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 dirty="0" err="1">
                          <a:latin typeface="Arial"/>
                        </a:rPr>
                        <a:t>Finish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dissertation</a:t>
                      </a:r>
                      <a:r>
                        <a:rPr lang="pt-BR" sz="1800" b="0" strike="noStrike" spc="-1" dirty="0">
                          <a:latin typeface="Arial"/>
                        </a:rPr>
                        <a:t> </a:t>
                      </a:r>
                      <a:r>
                        <a:rPr lang="pt-BR" sz="1800" b="0" strike="noStrike" spc="-1" dirty="0" err="1">
                          <a:latin typeface="Arial"/>
                        </a:rPr>
                        <a:t>document</a:t>
                      </a:r>
                      <a:r>
                        <a:rPr lang="pt-BR" sz="1800" b="0" strike="noStrike" spc="-1" dirty="0">
                          <a:latin typeface="Arial"/>
                        </a:rPr>
                        <a:t>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pt-BR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14/02/2020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65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pt-BR" sz="8000" b="0" strike="noStrike" spc="-43">
                <a:solidFill>
                  <a:srgbClr val="262626"/>
                </a:solidFill>
                <a:latin typeface="Consolas"/>
                <a:ea typeface="DejaVu Sans"/>
              </a:rPr>
              <a:t>Discussions</a:t>
            </a:r>
            <a:endParaRPr lang="pt-BR" sz="80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097280" y="445320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790</TotalTime>
  <Words>0</Words>
  <Application>Microsoft Office PowerPoint</Application>
  <PresentationFormat>Widescreen</PresentationFormat>
  <Paragraphs>0</Paragraphs>
  <Slides>9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Survey design</vt:lpstr>
      <vt:lpstr>Survey desing overview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/>
  <cp:revision>1912</cp:revision>
  <dcterms:created xsi:type="dcterms:W3CDTF">2012-07-30T23:50:35Z</dcterms:created>
  <dcterms:modified xsi:type="dcterms:W3CDTF">2019-11-12T06:37:32Z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