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christophm.github.io/interpretable-ml-book/criteria-for-interpretability-metho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Interpretable ML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Christiano Rossini M. Costa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609480" y="273240"/>
            <a:ext cx="10972080" cy="5307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Applied Model agnostic interpretability on Software Engineering: an approach under developer perspective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Motivation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New Machine learning specific area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Interpretability is 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Lack of study of how interpretable a prediction are from a deployed  model, through user’s eyes.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???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???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Objectives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Build white box models from a dataset and explore their interpretability and accuracy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Build black box models from same dataset and explore their interpretability, through model-agnostic models, and accuracy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Compare effectiveness of both interpretable models considering: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interpretable it is alongside survey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Subject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Questions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Learning With Decision Tree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061720" y="1428750"/>
            <a:ext cx="975360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DecisionTreeClassifier(class_weight=None, criterion='gini', max_depth=None,</a:t>
            </a:r>
            <a:endParaRPr lang="pt-BR" altLang="en-US"/>
          </a:p>
          <a:p>
            <a:r>
              <a:rPr lang="pt-BR" altLang="en-US"/>
              <a:t>            max_features=None, max_leaf_nodes=None,</a:t>
            </a:r>
            <a:endParaRPr lang="pt-BR" altLang="en-US"/>
          </a:p>
          <a:p>
            <a:r>
              <a:rPr lang="pt-BR" altLang="en-US"/>
              <a:t>            min_impurity_decrease=0.0, min_impurity_split=None,</a:t>
            </a:r>
            <a:endParaRPr lang="pt-BR" altLang="en-US"/>
          </a:p>
          <a:p>
            <a:r>
              <a:rPr lang="pt-BR" altLang="en-US"/>
              <a:t>            min_samples_leaf=1, min_samples_split=2,</a:t>
            </a:r>
            <a:endParaRPr lang="pt-BR" altLang="en-US"/>
          </a:p>
          <a:p>
            <a:r>
              <a:rPr lang="pt-BR" altLang="en-US"/>
              <a:t>            min_weight_fraction_leaf=0.0, presort=False, random_state=None,</a:t>
            </a:r>
            <a:endParaRPr lang="pt-BR" altLang="en-US"/>
          </a:p>
          <a:p>
            <a:r>
              <a:rPr lang="pt-BR" altLang="en-US"/>
              <a:t>            splitter='best')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3429635"/>
            <a:ext cx="3491230" cy="353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Why Intepretability?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7272000" y="3888000"/>
            <a:ext cx="3703680" cy="2303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High regulated market: medicine and others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Comply with GDPR (General Data Protection Regulation)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Improve models: it could dismiss useless features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Fairness: datasets is fullfilled with biased data around the world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And so on...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Accuracy x Intepretability trade-off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76000" y="6113160"/>
            <a:ext cx="1097208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r>
              <a:rPr lang="pt-B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Source:https://www.slideshare.net/0xdata/interpretable-machine-learning-using-lime-framework-kasia-kulma-phd-data-scientist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2129040" y="1512000"/>
            <a:ext cx="7590600" cy="43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Criteria for Interpretability Methods (</a:t>
            </a: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MOLNAR, 2014)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1604520"/>
            <a:ext cx="11126160" cy="458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Intrinsic or post hoc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By outcome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 summary statistic – how ech feature affects de model predictions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 summary visualization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Model internals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Weights – linear models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Learned tree structure – decision trees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point - ??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Intrinsically interpretable model - approximate black box (either globally or locally) with an interpretable model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Model-specific or model-agnostic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 ou global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Scope of Interpretability (</a:t>
            </a: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MOLNAR, 2014</a:t>
            </a: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Global, Holistic Model Interpretability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does the trained model make predictions?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Global Model Interpretability on a Modular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do parts of the model influence predictions?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 Interpretability for a Single Prediction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Why did the model make a specific decision for an instance?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Locally it might depend only linearly or monotonic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 distribution of the target variable might behave more nicely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 Interpretability for a Group of Prediction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Why did the model make specific decisions for a group of instances?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Evaluating Interpretability (</a:t>
            </a: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MOLNAR, 2014</a:t>
            </a: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75560" y="1494720"/>
            <a:ext cx="1140408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it’s not clear how to measure interpretability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 real consensus what is Interpretability on ML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Aproaches for evaluating Interpretability quality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Application level evaluation (real task)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Requires experimental setup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specialists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Human level evaluation (simple task)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simplified application level evaluation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Without domain experts, but with lay humans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Function level evaluation (proxy task)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Does not require any humans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model was already evaluated by someone in a human level evaluation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proxy adjust the model for explanation quality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Evaluating Interpretability (</a:t>
            </a: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MOLNAR, 2014</a:t>
            </a: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5560" y="1494720"/>
            <a:ext cx="1140408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More dimensions to intepretability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Monotonicity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Is there a monotonicity constraint?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Interations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Is the explanation able to include interactions of features?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Cognitive processing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How long does it take to understand the explanation?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 complexity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What features were used for the explanation?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Description length of explanation.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765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Model-Agnostic Methods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Partial Dependence Plot (PDP)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Individual Conditional Expectation (ICE)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 Interaction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Feature Importance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Global Surrogate Models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Local Surrogate Models (LIME)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Shapley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26" name="Imagem 125"/>
          <p:cNvPicPr/>
          <p:nvPr/>
        </p:nvPicPr>
        <p:blipFill>
          <a:blip r:embed="rId1"/>
          <a:stretch>
            <a:fillRect/>
          </a:stretch>
        </p:blipFill>
        <p:spPr>
          <a:xfrm>
            <a:off x="6181200" y="2915640"/>
            <a:ext cx="5266440" cy="32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pt-BR" sz="3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References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hlinkClick r:id="rId1"/>
              </a:rPr>
              <a:t>https://christophm.github.io/interpretable-ml-book/criteria-for-interpretability-methods.html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Kingsoft Office WPP</Application>
  <PresentationFormat/>
  <Paragraphs>123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ML</dc:title>
  <dc:creator>christiano</dc:creator>
  <cp:lastModifiedBy>christiano</cp:lastModifiedBy>
  <cp:revision>28</cp:revision>
  <dcterms:created xsi:type="dcterms:W3CDTF">2018-09-28T17:32:18Z</dcterms:created>
  <dcterms:modified xsi:type="dcterms:W3CDTF">2018-09-28T17:32:18Z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