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56" r:id="rId2"/>
    <p:sldId id="303" r:id="rId3"/>
    <p:sldId id="296" r:id="rId4"/>
    <p:sldId id="298" r:id="rId5"/>
    <p:sldId id="299" r:id="rId6"/>
    <p:sldId id="297" r:id="rId7"/>
    <p:sldId id="300" r:id="rId8"/>
    <p:sldId id="305" r:id="rId9"/>
    <p:sldId id="304" r:id="rId10"/>
    <p:sldId id="301" r:id="rId11"/>
    <p:sldId id="302" r:id="rId12"/>
    <p:sldId id="307" r:id="rId13"/>
    <p:sldId id="306" r:id="rId14"/>
    <p:sldId id="308" r:id="rId15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9E40A-C0FB-44B3-B87D-5F3C9F80C6FB}" v="48" dt="2019-12-11T15:10:42.808"/>
    <p1510:client id="{11B9C098-3591-48AF-A977-A0D6C147C367}" v="1052" dt="2019-12-03T15:39:14.451"/>
    <p1510:client id="{34B7B352-BB7F-4E77-B65B-697EA4AA5EB8}" v="2963" dt="2019-12-02T15:48:29.506"/>
    <p1510:client id="{3E094FA1-A83A-478B-B1BF-27F053834B20}" v="250" dt="2019-12-05T05:11:45.789"/>
    <p1510:client id="{47C6379A-97BE-497B-8B54-E871563E577E}" v="954" dt="2019-11-12T06:37:24.405"/>
    <p1510:client id="{A3CB30AB-A9C6-427F-B16B-40CF9808B379}" v="329" dt="2019-09-11T13:28:28.5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o Rossini Martins Costa" userId="66a226918b50e5e3" providerId="Windows Live" clId="Web-{03F9E40A-C0FB-44B3-B87D-5F3C9F80C6FB}"/>
    <pc:docChg chg="modSld">
      <pc:chgData name="Christiano Rossini Martins Costa" userId="66a226918b50e5e3" providerId="Windows Live" clId="Web-{03F9E40A-C0FB-44B3-B87D-5F3C9F80C6FB}" dt="2019-12-11T15:10:42.808" v="47" actId="20577"/>
      <pc:docMkLst>
        <pc:docMk/>
      </pc:docMkLst>
      <pc:sldChg chg="modSp">
        <pc:chgData name="Christiano Rossini Martins Costa" userId="66a226918b50e5e3" providerId="Windows Live" clId="Web-{03F9E40A-C0FB-44B3-B87D-5F3C9F80C6FB}" dt="2019-12-11T15:10:42.808" v="46" actId="20577"/>
        <pc:sldMkLst>
          <pc:docMk/>
          <pc:sldMk cId="69853086" sldId="296"/>
        </pc:sldMkLst>
        <pc:spChg chg="mod">
          <ac:chgData name="Christiano Rossini Martins Costa" userId="66a226918b50e5e3" providerId="Windows Live" clId="Web-{03F9E40A-C0FB-44B3-B87D-5F3C9F80C6FB}" dt="2019-12-11T15:10:42.808" v="46" actId="20577"/>
          <ac:spMkLst>
            <pc:docMk/>
            <pc:sldMk cId="69853086" sldId="296"/>
            <ac:spMk id="3" creationId="{662AF732-880D-4212-AA9B-0D912B50BA67}"/>
          </ac:spMkLst>
        </pc:spChg>
      </pc:sldChg>
    </pc:docChg>
  </pc:docChgLst>
  <pc:docChgLst>
    <pc:chgData name="Christiano Rossini Martins Costa" userId="66a226918b50e5e3" providerId="Windows Live" clId="Web-{A3CB30AB-A9C6-427F-B16B-40CF9808B379}"/>
    <pc:docChg chg="addSld delSld modSld sldOrd">
      <pc:chgData name="Christiano Rossini Martins Costa" userId="66a226918b50e5e3" providerId="Windows Live" clId="Web-{A3CB30AB-A9C6-427F-B16B-40CF9808B379}" dt="2019-09-11T13:28:28.543" v="285" actId="1076"/>
      <pc:docMkLst>
        <pc:docMk/>
      </pc:docMkLst>
      <pc:sldChg chg="modSp del ord">
        <pc:chgData name="Christiano Rossini Martins Costa" userId="66a226918b50e5e3" providerId="Windows Live" clId="Web-{A3CB30AB-A9C6-427F-B16B-40CF9808B379}" dt="2019-09-11T12:31:37.884" v="14"/>
        <pc:sldMkLst>
          <pc:docMk/>
          <pc:sldMk cId="0" sldId="257"/>
        </pc:sldMkLst>
        <pc:spChg chg="mod">
          <ac:chgData name="Christiano Rossini Martins Costa" userId="66a226918b50e5e3" providerId="Windows Live" clId="Web-{A3CB30AB-A9C6-427F-B16B-40CF9808B379}" dt="2019-09-11T12:31:36.071" v="13" actId="20577"/>
          <ac:spMkLst>
            <pc:docMk/>
            <pc:sldMk cId="0" sldId="257"/>
            <ac:spMk id="132" creationId="{00000000-0000-0000-0000-000000000000}"/>
          </ac:spMkLst>
        </pc:spChg>
      </pc:sldChg>
      <pc:sldChg chg="modSp">
        <pc:chgData name="Christiano Rossini Martins Costa" userId="66a226918b50e5e3" providerId="Windows Live" clId="Web-{A3CB30AB-A9C6-427F-B16B-40CF9808B379}" dt="2019-09-11T13:22:25.842" v="268"/>
        <pc:sldMkLst>
          <pc:docMk/>
          <pc:sldMk cId="0" sldId="274"/>
        </pc:sldMkLst>
        <pc:graphicFrameChg chg="mod modGraphic">
          <ac:chgData name="Christiano Rossini Martins Costa" userId="66a226918b50e5e3" providerId="Windows Live" clId="Web-{A3CB30AB-A9C6-427F-B16B-40CF9808B379}" dt="2019-09-11T13:22:25.842" v="268"/>
          <ac:graphicFrameMkLst>
            <pc:docMk/>
            <pc:sldMk cId="0" sldId="274"/>
            <ac:graphicFrameMk id="195" creationId="{00000000-0000-0000-0000-000000000000}"/>
          </ac:graphicFrameMkLst>
        </pc:graphicFrameChg>
      </pc:sldChg>
      <pc:sldChg chg="new del">
        <pc:chgData name="Christiano Rossini Martins Costa" userId="66a226918b50e5e3" providerId="Windows Live" clId="Web-{A3CB30AB-A9C6-427F-B16B-40CF9808B379}" dt="2019-09-11T12:33:11.309" v="17"/>
        <pc:sldMkLst>
          <pc:docMk/>
          <pc:sldMk cId="995317728" sldId="276"/>
        </pc:sldMkLst>
      </pc:sldChg>
      <pc:sldChg chg="modSp add">
        <pc:chgData name="Christiano Rossini Martins Costa" userId="66a226918b50e5e3" providerId="Windows Live" clId="Web-{A3CB30AB-A9C6-427F-B16B-40CF9808B379}" dt="2019-09-11T13:19:28.741" v="260" actId="20577"/>
        <pc:sldMkLst>
          <pc:docMk/>
          <pc:sldMk cId="3499717390" sldId="277"/>
        </pc:sldMkLst>
        <pc:spChg chg="mod">
          <ac:chgData name="Christiano Rossini Martins Costa" userId="66a226918b50e5e3" providerId="Windows Live" clId="Web-{A3CB30AB-A9C6-427F-B16B-40CF9808B379}" dt="2019-09-11T13:19:28.741" v="260" actId="20577"/>
          <ac:spMkLst>
            <pc:docMk/>
            <pc:sldMk cId="3499717390" sldId="277"/>
            <ac:spMk id="297" creationId="{00000000-0000-0000-0000-000000000000}"/>
          </ac:spMkLst>
        </pc:spChg>
      </pc:sldChg>
      <pc:sldChg chg="addSp delSp modSp new">
        <pc:chgData name="Christiano Rossini Martins Costa" userId="66a226918b50e5e3" providerId="Windows Live" clId="Web-{A3CB30AB-A9C6-427F-B16B-40CF9808B379}" dt="2019-09-11T13:19:33.194" v="261" actId="20577"/>
        <pc:sldMkLst>
          <pc:docMk/>
          <pc:sldMk cId="3945436681" sldId="278"/>
        </pc:sldMkLst>
        <pc:spChg chg="mod">
          <ac:chgData name="Christiano Rossini Martins Costa" userId="66a226918b50e5e3" providerId="Windows Live" clId="Web-{A3CB30AB-A9C6-427F-B16B-40CF9808B379}" dt="2019-09-11T13:19:33.194" v="261" actId="20577"/>
          <ac:spMkLst>
            <pc:docMk/>
            <pc:sldMk cId="3945436681" sldId="278"/>
            <ac:spMk id="2" creationId="{E76EB4E6-CAAF-4800-BBCC-FF18BACEE6F7}"/>
          </ac:spMkLst>
        </pc:spChg>
        <pc:spChg chg="del mod">
          <ac:chgData name="Christiano Rossini Martins Costa" userId="66a226918b50e5e3" providerId="Windows Live" clId="Web-{A3CB30AB-A9C6-427F-B16B-40CF9808B379}" dt="2019-09-11T12:55:13.499" v="208"/>
          <ac:spMkLst>
            <pc:docMk/>
            <pc:sldMk cId="3945436681" sldId="278"/>
            <ac:spMk id="3" creationId="{600392C4-4D23-4A56-894A-B84B42ED9141}"/>
          </ac:spMkLst>
        </pc:spChg>
        <pc:spChg chg="add del mod">
          <ac:chgData name="Christiano Rossini Martins Costa" userId="66a226918b50e5e3" providerId="Windows Live" clId="Web-{A3CB30AB-A9C6-427F-B16B-40CF9808B379}" dt="2019-09-11T13:00:44.699" v="220"/>
          <ac:spMkLst>
            <pc:docMk/>
            <pc:sldMk cId="3945436681" sldId="278"/>
            <ac:spMk id="6" creationId="{6794F74A-D2BC-4FF5-B858-249ABA095387}"/>
          </ac:spMkLst>
        </pc:spChg>
        <pc:spChg chg="add mod">
          <ac:chgData name="Christiano Rossini Martins Costa" userId="66a226918b50e5e3" providerId="Windows Live" clId="Web-{A3CB30AB-A9C6-427F-B16B-40CF9808B379}" dt="2019-09-11T13:00:45.730" v="222"/>
          <ac:spMkLst>
            <pc:docMk/>
            <pc:sldMk cId="3945436681" sldId="278"/>
            <ac:spMk id="7" creationId="{633205E5-9F29-48B4-94D0-48100DA94BBE}"/>
          </ac:spMkLst>
        </pc:spChg>
        <pc:picChg chg="add del mod">
          <ac:chgData name="Christiano Rossini Martins Costa" userId="66a226918b50e5e3" providerId="Windows Live" clId="Web-{A3CB30AB-A9C6-427F-B16B-40CF9808B379}" dt="2019-09-11T13:00:34.121" v="217"/>
          <ac:picMkLst>
            <pc:docMk/>
            <pc:sldMk cId="3945436681" sldId="278"/>
            <ac:picMk id="4" creationId="{50C1304E-3E60-4291-A14C-EE45E7D261B9}"/>
          </ac:picMkLst>
        </pc:picChg>
        <pc:picChg chg="add mod">
          <ac:chgData name="Christiano Rossini Martins Costa" userId="66a226918b50e5e3" providerId="Windows Live" clId="Web-{A3CB30AB-A9C6-427F-B16B-40CF9808B379}" dt="2019-09-11T13:00:55.403" v="226" actId="14100"/>
          <ac:picMkLst>
            <pc:docMk/>
            <pc:sldMk cId="3945436681" sldId="278"/>
            <ac:picMk id="8" creationId="{C6931AD7-BFE2-4326-B066-B9CA674A4B05}"/>
          </ac:picMkLst>
        </pc:picChg>
      </pc:sldChg>
      <pc:sldChg chg="addSp delSp modSp new">
        <pc:chgData name="Christiano Rossini Martins Costa" userId="66a226918b50e5e3" providerId="Windows Live" clId="Web-{A3CB30AB-A9C6-427F-B16B-40CF9808B379}" dt="2019-09-11T12:38:17.508" v="72" actId="1076"/>
        <pc:sldMkLst>
          <pc:docMk/>
          <pc:sldMk cId="874512808" sldId="279"/>
        </pc:sldMkLst>
        <pc:spChg chg="mod">
          <ac:chgData name="Christiano Rossini Martins Costa" userId="66a226918b50e5e3" providerId="Windows Live" clId="Web-{A3CB30AB-A9C6-427F-B16B-40CF9808B379}" dt="2019-09-11T12:38:01.773" v="66" actId="20577"/>
          <ac:spMkLst>
            <pc:docMk/>
            <pc:sldMk cId="874512808" sldId="279"/>
            <ac:spMk id="2" creationId="{374C2791-F270-4390-A2B3-5C7086C6900D}"/>
          </ac:spMkLst>
        </pc:spChg>
        <pc:spChg chg="del">
          <ac:chgData name="Christiano Rossini Martins Costa" userId="66a226918b50e5e3" providerId="Windows Live" clId="Web-{A3CB30AB-A9C6-427F-B16B-40CF9808B379}" dt="2019-09-11T12:38:03.711" v="67"/>
          <ac:spMkLst>
            <pc:docMk/>
            <pc:sldMk cId="874512808" sldId="279"/>
            <ac:spMk id="3" creationId="{C232206C-D8E6-4282-A2FB-7BCCB08C170D}"/>
          </ac:spMkLst>
        </pc:spChg>
        <pc:picChg chg="add mod">
          <ac:chgData name="Christiano Rossini Martins Costa" userId="66a226918b50e5e3" providerId="Windows Live" clId="Web-{A3CB30AB-A9C6-427F-B16B-40CF9808B379}" dt="2019-09-11T12:38:17.508" v="72" actId="1076"/>
          <ac:picMkLst>
            <pc:docMk/>
            <pc:sldMk cId="874512808" sldId="279"/>
            <ac:picMk id="4" creationId="{20624B98-5A7B-4C5D-90A3-0D4429B3DB97}"/>
          </ac:picMkLst>
        </pc:picChg>
      </pc:sldChg>
      <pc:sldChg chg="addSp modSp new">
        <pc:chgData name="Christiano Rossini Martins Costa" userId="66a226918b50e5e3" providerId="Windows Live" clId="Web-{A3CB30AB-A9C6-427F-B16B-40CF9808B379}" dt="2019-09-11T12:41:10.671" v="119" actId="1076"/>
        <pc:sldMkLst>
          <pc:docMk/>
          <pc:sldMk cId="2960684790" sldId="280"/>
        </pc:sldMkLst>
        <pc:spChg chg="mod">
          <ac:chgData name="Christiano Rossini Martins Costa" userId="66a226918b50e5e3" providerId="Windows Live" clId="Web-{A3CB30AB-A9C6-427F-B16B-40CF9808B379}" dt="2019-09-11T12:41:00.889" v="114" actId="20577"/>
          <ac:spMkLst>
            <pc:docMk/>
            <pc:sldMk cId="2960684790" sldId="280"/>
            <ac:spMk id="2" creationId="{BF107ADB-A67D-4231-8AE8-C3D609DA84A8}"/>
          </ac:spMkLst>
        </pc:spChg>
        <pc:picChg chg="add mod">
          <ac:chgData name="Christiano Rossini Martins Costa" userId="66a226918b50e5e3" providerId="Windows Live" clId="Web-{A3CB30AB-A9C6-427F-B16B-40CF9808B379}" dt="2019-09-11T12:41:10.671" v="119" actId="1076"/>
          <ac:picMkLst>
            <pc:docMk/>
            <pc:sldMk cId="2960684790" sldId="280"/>
            <ac:picMk id="4" creationId="{E9F6D2F8-C1EB-42B6-9C20-F029C7627E52}"/>
          </ac:picMkLst>
        </pc:picChg>
      </pc:sldChg>
      <pc:sldChg chg="new del">
        <pc:chgData name="Christiano Rossini Martins Costa" userId="66a226918b50e5e3" providerId="Windows Live" clId="Web-{A3CB30AB-A9C6-427F-B16B-40CF9808B379}" dt="2019-09-11T12:42:44.659" v="121"/>
        <pc:sldMkLst>
          <pc:docMk/>
          <pc:sldMk cId="1730811018" sldId="281"/>
        </pc:sldMkLst>
      </pc:sldChg>
      <pc:sldChg chg="addSp modSp new">
        <pc:chgData name="Christiano Rossini Martins Costa" userId="66a226918b50e5e3" providerId="Windows Live" clId="Web-{A3CB30AB-A9C6-427F-B16B-40CF9808B379}" dt="2019-09-11T12:45:56.166" v="166" actId="20577"/>
        <pc:sldMkLst>
          <pc:docMk/>
          <pc:sldMk cId="4161404837" sldId="281"/>
        </pc:sldMkLst>
        <pc:spChg chg="mod">
          <ac:chgData name="Christiano Rossini Martins Costa" userId="66a226918b50e5e3" providerId="Windows Live" clId="Web-{A3CB30AB-A9C6-427F-B16B-40CF9808B379}" dt="2019-09-11T12:45:56.166" v="166" actId="20577"/>
          <ac:spMkLst>
            <pc:docMk/>
            <pc:sldMk cId="4161404837" sldId="281"/>
            <ac:spMk id="2" creationId="{AF6C9165-6E72-492B-9051-CBD8CFF5ED2F}"/>
          </ac:spMkLst>
        </pc:spChg>
        <pc:picChg chg="add mod">
          <ac:chgData name="Christiano Rossini Martins Costa" userId="66a226918b50e5e3" providerId="Windows Live" clId="Web-{A3CB30AB-A9C6-427F-B16B-40CF9808B379}" dt="2019-09-11T12:43:58.099" v="155" actId="14100"/>
          <ac:picMkLst>
            <pc:docMk/>
            <pc:sldMk cId="4161404837" sldId="281"/>
            <ac:picMk id="4" creationId="{E93BA702-3749-49E2-B308-82E0083086BD}"/>
          </ac:picMkLst>
        </pc:picChg>
      </pc:sldChg>
      <pc:sldChg chg="addSp delSp modSp add replId">
        <pc:chgData name="Christiano Rossini Martins Costa" userId="66a226918b50e5e3" providerId="Windows Live" clId="Web-{A3CB30AB-A9C6-427F-B16B-40CF9808B379}" dt="2019-09-11T12:48:20.297" v="179" actId="20577"/>
        <pc:sldMkLst>
          <pc:docMk/>
          <pc:sldMk cId="143768812" sldId="282"/>
        </pc:sldMkLst>
        <pc:spChg chg="mod">
          <ac:chgData name="Christiano Rossini Martins Costa" userId="66a226918b50e5e3" providerId="Windows Live" clId="Web-{A3CB30AB-A9C6-427F-B16B-40CF9808B379}" dt="2019-09-11T12:48:20.297" v="179" actId="20577"/>
          <ac:spMkLst>
            <pc:docMk/>
            <pc:sldMk cId="143768812" sldId="282"/>
            <ac:spMk id="2" creationId="{AF6C9165-6E72-492B-9051-CBD8CFF5ED2F}"/>
          </ac:spMkLst>
        </pc:spChg>
        <pc:spChg chg="del">
          <ac:chgData name="Christiano Rossini Martins Costa" userId="66a226918b50e5e3" providerId="Windows Live" clId="Web-{A3CB30AB-A9C6-427F-B16B-40CF9808B379}" dt="2019-09-11T12:46:20.995" v="167"/>
          <ac:spMkLst>
            <pc:docMk/>
            <pc:sldMk cId="143768812" sldId="282"/>
            <ac:spMk id="3" creationId="{138D47B4-AFC5-49DA-88ED-F07260FDD980}"/>
          </ac:spMkLst>
        </pc:spChg>
        <pc:picChg chg="del">
          <ac:chgData name="Christiano Rossini Martins Costa" userId="66a226918b50e5e3" providerId="Windows Live" clId="Web-{A3CB30AB-A9C6-427F-B16B-40CF9808B379}" dt="2019-09-11T12:46:25.948" v="168"/>
          <ac:picMkLst>
            <pc:docMk/>
            <pc:sldMk cId="143768812" sldId="282"/>
            <ac:picMk id="4" creationId="{E93BA702-3749-49E2-B308-82E0083086BD}"/>
          </ac:picMkLst>
        </pc:picChg>
        <pc:picChg chg="add mod">
          <ac:chgData name="Christiano Rossini Martins Costa" userId="66a226918b50e5e3" providerId="Windows Live" clId="Web-{A3CB30AB-A9C6-427F-B16B-40CF9808B379}" dt="2019-09-11T12:47:10.669" v="173" actId="1076"/>
          <ac:picMkLst>
            <pc:docMk/>
            <pc:sldMk cId="143768812" sldId="282"/>
            <ac:picMk id="5" creationId="{3CF23C0C-9B37-4725-B3A3-8EC814E47422}"/>
          </ac:picMkLst>
        </pc:picChg>
      </pc:sldChg>
      <pc:sldChg chg="addSp delSp modSp add replId">
        <pc:chgData name="Christiano Rossini Martins Costa" userId="66a226918b50e5e3" providerId="Windows Live" clId="Web-{A3CB30AB-A9C6-427F-B16B-40CF9808B379}" dt="2019-09-11T12:49:05.907" v="201" actId="1076"/>
        <pc:sldMkLst>
          <pc:docMk/>
          <pc:sldMk cId="4057650307" sldId="283"/>
        </pc:sldMkLst>
        <pc:spChg chg="mod">
          <ac:chgData name="Christiano Rossini Martins Costa" userId="66a226918b50e5e3" providerId="Windows Live" clId="Web-{A3CB30AB-A9C6-427F-B16B-40CF9808B379}" dt="2019-09-11T12:48:47.438" v="192" actId="20577"/>
          <ac:spMkLst>
            <pc:docMk/>
            <pc:sldMk cId="4057650307" sldId="283"/>
            <ac:spMk id="2" creationId="{AF6C9165-6E72-492B-9051-CBD8CFF5ED2F}"/>
          </ac:spMkLst>
        </pc:spChg>
        <pc:spChg chg="add del mod">
          <ac:chgData name="Christiano Rossini Martins Costa" userId="66a226918b50e5e3" providerId="Windows Live" clId="Web-{A3CB30AB-A9C6-427F-B16B-40CF9808B379}" dt="2019-09-11T12:48:56.438" v="197"/>
          <ac:spMkLst>
            <pc:docMk/>
            <pc:sldMk cId="4057650307" sldId="283"/>
            <ac:spMk id="3" creationId="{55038134-7C4C-4D4B-A428-E751B6D92393}"/>
          </ac:spMkLst>
        </pc:spChg>
        <pc:picChg chg="add mod">
          <ac:chgData name="Christiano Rossini Martins Costa" userId="66a226918b50e5e3" providerId="Windows Live" clId="Web-{A3CB30AB-A9C6-427F-B16B-40CF9808B379}" dt="2019-09-11T12:49:05.907" v="201" actId="1076"/>
          <ac:picMkLst>
            <pc:docMk/>
            <pc:sldMk cId="4057650307" sldId="283"/>
            <ac:picMk id="4" creationId="{FB011B1A-DC9B-4EA8-B3B1-E742B67BA592}"/>
          </ac:picMkLst>
        </pc:picChg>
        <pc:picChg chg="del">
          <ac:chgData name="Christiano Rossini Martins Costa" userId="66a226918b50e5e3" providerId="Windows Live" clId="Web-{A3CB30AB-A9C6-427F-B16B-40CF9808B379}" dt="2019-09-11T12:48:49.704" v="193"/>
          <ac:picMkLst>
            <pc:docMk/>
            <pc:sldMk cId="4057650307" sldId="283"/>
            <ac:picMk id="5" creationId="{3CF23C0C-9B37-4725-B3A3-8EC814E47422}"/>
          </ac:picMkLst>
        </pc:picChg>
      </pc:sldChg>
      <pc:sldChg chg="addSp delSp modSp add replId">
        <pc:chgData name="Christiano Rossini Martins Costa" userId="66a226918b50e5e3" providerId="Windows Live" clId="Web-{A3CB30AB-A9C6-427F-B16B-40CF9808B379}" dt="2019-09-11T13:26:58.258" v="277" actId="1076"/>
        <pc:sldMkLst>
          <pc:docMk/>
          <pc:sldMk cId="2546878518" sldId="284"/>
        </pc:sldMkLst>
        <pc:spChg chg="mod">
          <ac:chgData name="Christiano Rossini Martins Costa" userId="66a226918b50e5e3" providerId="Windows Live" clId="Web-{A3CB30AB-A9C6-427F-B16B-40CF9808B379}" dt="2019-09-11T13:19:43.695" v="263" actId="20577"/>
          <ac:spMkLst>
            <pc:docMk/>
            <pc:sldMk cId="2546878518" sldId="284"/>
            <ac:spMk id="2" creationId="{E76EB4E6-CAAF-4800-BBCC-FF18BACEE6F7}"/>
          </ac:spMkLst>
        </pc:spChg>
        <pc:spChg chg="add del mod">
          <ac:chgData name="Christiano Rossini Martins Costa" userId="66a226918b50e5e3" providerId="Windows Live" clId="Web-{A3CB30AB-A9C6-427F-B16B-40CF9808B379}" dt="2019-09-11T13:26:43.367" v="273"/>
          <ac:spMkLst>
            <pc:docMk/>
            <pc:sldMk cId="2546878518" sldId="284"/>
            <ac:spMk id="8" creationId="{B13D911F-8C1F-4EA3-A6F5-ABEF839EDCDC}"/>
          </ac:spMkLst>
        </pc:spChg>
        <pc:picChg chg="add del mod">
          <ac:chgData name="Christiano Rossini Martins Costa" userId="66a226918b50e5e3" providerId="Windows Live" clId="Web-{A3CB30AB-A9C6-427F-B16B-40CF9808B379}" dt="2019-09-11T13:01:00.872" v="227"/>
          <ac:picMkLst>
            <pc:docMk/>
            <pc:sldMk cId="2546878518" sldId="284"/>
            <ac:picMk id="3" creationId="{B6BE2302-E37C-4212-8B0B-3E743F1A4E4B}"/>
          </ac:picMkLst>
        </pc:picChg>
        <pc:picChg chg="del">
          <ac:chgData name="Christiano Rossini Martins Costa" userId="66a226918b50e5e3" providerId="Windows Live" clId="Web-{A3CB30AB-A9C6-427F-B16B-40CF9808B379}" dt="2019-09-11T12:55:58.314" v="210"/>
          <ac:picMkLst>
            <pc:docMk/>
            <pc:sldMk cId="2546878518" sldId="284"/>
            <ac:picMk id="4" creationId="{50C1304E-3E60-4291-A14C-EE45E7D261B9}"/>
          </ac:picMkLst>
        </pc:picChg>
        <pc:picChg chg="add del mod">
          <ac:chgData name="Christiano Rossini Martins Costa" userId="66a226918b50e5e3" providerId="Windows Live" clId="Web-{A3CB30AB-A9C6-427F-B16B-40CF9808B379}" dt="2019-09-11T13:26:37.335" v="269"/>
          <ac:picMkLst>
            <pc:docMk/>
            <pc:sldMk cId="2546878518" sldId="284"/>
            <ac:picMk id="6" creationId="{50DF4C9A-CFCE-4D27-976C-18662162947A}"/>
          </ac:picMkLst>
        </pc:picChg>
        <pc:picChg chg="add mod">
          <ac:chgData name="Christiano Rossini Martins Costa" userId="66a226918b50e5e3" providerId="Windows Live" clId="Web-{A3CB30AB-A9C6-427F-B16B-40CF9808B379}" dt="2019-09-11T13:26:58.258" v="277" actId="1076"/>
          <ac:picMkLst>
            <pc:docMk/>
            <pc:sldMk cId="2546878518" sldId="284"/>
            <ac:picMk id="9" creationId="{31C8E520-FBBC-45EA-8DAC-AE4EF155AED0}"/>
          </ac:picMkLst>
        </pc:picChg>
      </pc:sldChg>
      <pc:sldChg chg="addSp delSp modSp add replId">
        <pc:chgData name="Christiano Rossini Martins Costa" userId="66a226918b50e5e3" providerId="Windows Live" clId="Web-{A3CB30AB-A9C6-427F-B16B-40CF9808B379}" dt="2019-09-11T13:28:28.543" v="285" actId="1076"/>
        <pc:sldMkLst>
          <pc:docMk/>
          <pc:sldMk cId="3373434027" sldId="285"/>
        </pc:sldMkLst>
        <pc:spChg chg="mod">
          <ac:chgData name="Christiano Rossini Martins Costa" userId="66a226918b50e5e3" providerId="Windows Live" clId="Web-{A3CB30AB-A9C6-427F-B16B-40CF9808B379}" dt="2019-09-11T13:19:47.758" v="264" actId="20577"/>
          <ac:spMkLst>
            <pc:docMk/>
            <pc:sldMk cId="3373434027" sldId="285"/>
            <ac:spMk id="2" creationId="{E76EB4E6-CAAF-4800-BBCC-FF18BACEE6F7}"/>
          </ac:spMkLst>
        </pc:spChg>
        <pc:spChg chg="add del mod">
          <ac:chgData name="Christiano Rossini Martins Costa" userId="66a226918b50e5e3" providerId="Windows Live" clId="Web-{A3CB30AB-A9C6-427F-B16B-40CF9808B379}" dt="2019-09-11T13:28:16.839" v="281"/>
          <ac:spMkLst>
            <pc:docMk/>
            <pc:sldMk cId="3373434027" sldId="285"/>
            <ac:spMk id="5" creationId="{0F657894-D606-4435-B396-6725F5A254B5}"/>
          </ac:spMkLst>
        </pc:spChg>
        <pc:picChg chg="add del mod">
          <ac:chgData name="Christiano Rossini Martins Costa" userId="66a226918b50e5e3" providerId="Windows Live" clId="Web-{A3CB30AB-A9C6-427F-B16B-40CF9808B379}" dt="2019-09-11T13:28:13.401" v="278"/>
          <ac:picMkLst>
            <pc:docMk/>
            <pc:sldMk cId="3373434027" sldId="285"/>
            <ac:picMk id="3" creationId="{4AA7E129-7E20-4B1E-BE87-15BB60DD9E5B}"/>
          </ac:picMkLst>
        </pc:picChg>
        <pc:picChg chg="del">
          <ac:chgData name="Christiano Rossini Martins Costa" userId="66a226918b50e5e3" providerId="Windows Live" clId="Web-{A3CB30AB-A9C6-427F-B16B-40CF9808B379}" dt="2019-09-11T13:02:34.844" v="232"/>
          <ac:picMkLst>
            <pc:docMk/>
            <pc:sldMk cId="3373434027" sldId="285"/>
            <ac:picMk id="6" creationId="{50DF4C9A-CFCE-4D27-976C-18662162947A}"/>
          </ac:picMkLst>
        </pc:picChg>
        <pc:picChg chg="add mod">
          <ac:chgData name="Christiano Rossini Martins Costa" userId="66a226918b50e5e3" providerId="Windows Live" clId="Web-{A3CB30AB-A9C6-427F-B16B-40CF9808B379}" dt="2019-09-11T13:28:28.543" v="285" actId="1076"/>
          <ac:picMkLst>
            <pc:docMk/>
            <pc:sldMk cId="3373434027" sldId="285"/>
            <ac:picMk id="7" creationId="{9CF6F3A5-2FEB-4159-BEB7-3FC9DE42B30D}"/>
          </ac:picMkLst>
        </pc:picChg>
      </pc:sldChg>
      <pc:sldChg chg="modSp add">
        <pc:chgData name="Christiano Rossini Martins Costa" userId="66a226918b50e5e3" providerId="Windows Live" clId="Web-{A3CB30AB-A9C6-427F-B16B-40CF9808B379}" dt="2019-09-11T13:19:03.146" v="257" actId="20577"/>
        <pc:sldMkLst>
          <pc:docMk/>
          <pc:sldMk cId="4033720895" sldId="286"/>
        </pc:sldMkLst>
        <pc:spChg chg="mod">
          <ac:chgData name="Christiano Rossini Martins Costa" userId="66a226918b50e5e3" providerId="Windows Live" clId="Web-{A3CB30AB-A9C6-427F-B16B-40CF9808B379}" dt="2019-09-11T13:19:03.146" v="257" actId="20577"/>
          <ac:spMkLst>
            <pc:docMk/>
            <pc:sldMk cId="4033720895" sldId="286"/>
            <ac:spMk id="319" creationId="{00000000-0000-0000-0000-000000000000}"/>
          </ac:spMkLst>
        </pc:spChg>
      </pc:sldChg>
      <pc:sldChg chg="modSp add">
        <pc:chgData name="Christiano Rossini Martins Costa" userId="66a226918b50e5e3" providerId="Windows Live" clId="Web-{A3CB30AB-A9C6-427F-B16B-40CF9808B379}" dt="2019-09-11T13:19:02.928" v="251" actId="20577"/>
        <pc:sldMkLst>
          <pc:docMk/>
          <pc:sldMk cId="2459520661" sldId="287"/>
        </pc:sldMkLst>
        <pc:spChg chg="mod">
          <ac:chgData name="Christiano Rossini Martins Costa" userId="66a226918b50e5e3" providerId="Windows Live" clId="Web-{A3CB30AB-A9C6-427F-B16B-40CF9808B379}" dt="2019-09-11T13:19:02.928" v="251" actId="20577"/>
          <ac:spMkLst>
            <pc:docMk/>
            <pc:sldMk cId="2459520661" sldId="287"/>
            <ac:spMk id="317" creationId="{00000000-0000-0000-0000-000000000000}"/>
          </ac:spMkLst>
        </pc:spChg>
      </pc:sldChg>
      <pc:sldChg chg="add">
        <pc:chgData name="Christiano Rossini Martins Costa" userId="66a226918b50e5e3" providerId="Windows Live" clId="Web-{A3CB30AB-A9C6-427F-B16B-40CF9808B379}" dt="2019-09-11T13:13:48.588" v="239"/>
        <pc:sldMkLst>
          <pc:docMk/>
          <pc:sldMk cId="2067497542" sldId="288"/>
        </pc:sldMkLst>
      </pc:sldChg>
      <pc:sldChg chg="modSp add">
        <pc:chgData name="Christiano Rossini Martins Costa" userId="66a226918b50e5e3" providerId="Windows Live" clId="Web-{A3CB30AB-A9C6-427F-B16B-40CF9808B379}" dt="2019-09-11T13:15:29.967" v="247" actId="20577"/>
        <pc:sldMkLst>
          <pc:docMk/>
          <pc:sldMk cId="4100379667" sldId="289"/>
        </pc:sldMkLst>
        <pc:spChg chg="mod">
          <ac:chgData name="Christiano Rossini Martins Costa" userId="66a226918b50e5e3" providerId="Windows Live" clId="Web-{A3CB30AB-A9C6-427F-B16B-40CF9808B379}" dt="2019-09-11T13:15:29.967" v="247" actId="20577"/>
          <ac:spMkLst>
            <pc:docMk/>
            <pc:sldMk cId="4100379667" sldId="289"/>
            <ac:spMk id="313" creationId="{00000000-0000-0000-0000-000000000000}"/>
          </ac:spMkLst>
        </pc:spChg>
      </pc:sldChg>
    </pc:docChg>
  </pc:docChgLst>
  <pc:docChgLst>
    <pc:chgData name="Christiano Rossini Martins Costa" userId="66a226918b50e5e3" providerId="Windows Live" clId="Web-{3E094FA1-A83A-478B-B1BF-27F053834B20}"/>
    <pc:docChg chg="addSld delSld modSld sldOrd">
      <pc:chgData name="Christiano Rossini Martins Costa" userId="66a226918b50e5e3" providerId="Windows Live" clId="Web-{3E094FA1-A83A-478B-B1BF-27F053834B20}" dt="2019-12-05T05:11:45.789" v="246" actId="20577"/>
      <pc:docMkLst>
        <pc:docMk/>
      </pc:docMkLst>
      <pc:sldChg chg="del">
        <pc:chgData name="Christiano Rossini Martins Costa" userId="66a226918b50e5e3" providerId="Windows Live" clId="Web-{3E094FA1-A83A-478B-B1BF-27F053834B20}" dt="2019-12-04T02:15:51.349" v="54"/>
        <pc:sldMkLst>
          <pc:docMk/>
          <pc:sldMk cId="2688384273" sldId="291"/>
        </pc:sldMkLst>
      </pc:sldChg>
      <pc:sldChg chg="modSp">
        <pc:chgData name="Christiano Rossini Martins Costa" userId="66a226918b50e5e3" providerId="Windows Live" clId="Web-{3E094FA1-A83A-478B-B1BF-27F053834B20}" dt="2019-12-05T05:08:43.830" v="206"/>
        <pc:sldMkLst>
          <pc:docMk/>
          <pc:sldMk cId="3940275923" sldId="300"/>
        </pc:sldMkLst>
        <pc:graphicFrameChg chg="mod modGraphic">
          <ac:chgData name="Christiano Rossini Martins Costa" userId="66a226918b50e5e3" providerId="Windows Live" clId="Web-{3E094FA1-A83A-478B-B1BF-27F053834B20}" dt="2019-12-05T05:08:43.830" v="206"/>
          <ac:graphicFrameMkLst>
            <pc:docMk/>
            <pc:sldMk cId="3940275923" sldId="300"/>
            <ac:graphicFrameMk id="4" creationId="{208EAD37-60EF-4563-AB93-72FB33B2C7D2}"/>
          </ac:graphicFrameMkLst>
        </pc:graphicFrameChg>
      </pc:sldChg>
      <pc:sldChg chg="addSp modSp mod setBg">
        <pc:chgData name="Christiano Rossini Martins Costa" userId="66a226918b50e5e3" providerId="Windows Live" clId="Web-{3E094FA1-A83A-478B-B1BF-27F053834B20}" dt="2019-12-04T02:13:08.686" v="33" actId="20577"/>
        <pc:sldMkLst>
          <pc:docMk/>
          <pc:sldMk cId="9864813" sldId="301"/>
        </pc:sldMkLst>
        <pc:spChg chg="mod">
          <ac:chgData name="Christiano Rossini Martins Costa" userId="66a226918b50e5e3" providerId="Windows Live" clId="Web-{3E094FA1-A83A-478B-B1BF-27F053834B20}" dt="2019-12-04T02:11:56.667" v="12"/>
          <ac:spMkLst>
            <pc:docMk/>
            <pc:sldMk cId="9864813" sldId="301"/>
            <ac:spMk id="2" creationId="{4AB12C70-3BCB-4B76-B643-6BC8F9E017B0}"/>
          </ac:spMkLst>
        </pc:spChg>
        <pc:spChg chg="mod">
          <ac:chgData name="Christiano Rossini Martins Costa" userId="66a226918b50e5e3" providerId="Windows Live" clId="Web-{3E094FA1-A83A-478B-B1BF-27F053834B20}" dt="2019-12-04T02:13:08.686" v="33" actId="20577"/>
          <ac:spMkLst>
            <pc:docMk/>
            <pc:sldMk cId="9864813" sldId="301"/>
            <ac:spMk id="3" creationId="{A85BC104-8232-421C-91F9-22403380459C}"/>
          </ac:spMkLst>
        </pc:spChg>
        <pc:spChg chg="add">
          <ac:chgData name="Christiano Rossini Martins Costa" userId="66a226918b50e5e3" providerId="Windows Live" clId="Web-{3E094FA1-A83A-478B-B1BF-27F053834B20}" dt="2019-12-04T02:11:56.667" v="12"/>
          <ac:spMkLst>
            <pc:docMk/>
            <pc:sldMk cId="9864813" sldId="301"/>
            <ac:spMk id="9" creationId="{AB45A142-4255-493C-8284-5D566C121B10}"/>
          </ac:spMkLst>
        </pc:spChg>
        <pc:picChg chg="add mod">
          <ac:chgData name="Christiano Rossini Martins Costa" userId="66a226918b50e5e3" providerId="Windows Live" clId="Web-{3E094FA1-A83A-478B-B1BF-27F053834B20}" dt="2019-12-04T02:11:56.667" v="12"/>
          <ac:picMkLst>
            <pc:docMk/>
            <pc:sldMk cId="9864813" sldId="301"/>
            <ac:picMk id="4" creationId="{BD844B9A-8CB8-4C72-BC20-114EC08C07CE}"/>
          </ac:picMkLst>
        </pc:picChg>
        <pc:cxnChg chg="add">
          <ac:chgData name="Christiano Rossini Martins Costa" userId="66a226918b50e5e3" providerId="Windows Live" clId="Web-{3E094FA1-A83A-478B-B1BF-27F053834B20}" dt="2019-12-04T02:11:56.667" v="12"/>
          <ac:cxnSpMkLst>
            <pc:docMk/>
            <pc:sldMk cId="9864813" sldId="301"/>
            <ac:cxnSpMk id="11" creationId="{38FB9660-F42F-4313-BBC4-47C007FE484C}"/>
          </ac:cxnSpMkLst>
        </pc:cxnChg>
      </pc:sldChg>
      <pc:sldChg chg="addSp modSp">
        <pc:chgData name="Christiano Rossini Martins Costa" userId="66a226918b50e5e3" providerId="Windows Live" clId="Web-{3E094FA1-A83A-478B-B1BF-27F053834B20}" dt="2019-12-04T03:01:10.982" v="156"/>
        <pc:sldMkLst>
          <pc:docMk/>
          <pc:sldMk cId="1177532109" sldId="302"/>
        </pc:sldMkLst>
        <pc:spChg chg="mod">
          <ac:chgData name="Christiano Rossini Martins Costa" userId="66a226918b50e5e3" providerId="Windows Live" clId="Web-{3E094FA1-A83A-478B-B1BF-27F053834B20}" dt="2019-12-04T02:13:58.813" v="51" actId="20577"/>
          <ac:spMkLst>
            <pc:docMk/>
            <pc:sldMk cId="1177532109" sldId="302"/>
            <ac:spMk id="2" creationId="{A11256C9-76D4-4BA3-806E-C431532FBCE1}"/>
          </ac:spMkLst>
        </pc:spChg>
        <pc:spChg chg="mod">
          <ac:chgData name="Christiano Rossini Martins Costa" userId="66a226918b50e5e3" providerId="Windows Live" clId="Web-{3E094FA1-A83A-478B-B1BF-27F053834B20}" dt="2019-12-04T02:16:23.944" v="70" actId="20577"/>
          <ac:spMkLst>
            <pc:docMk/>
            <pc:sldMk cId="1177532109" sldId="302"/>
            <ac:spMk id="3" creationId="{EB5F63C3-570F-40AD-9BD1-BC40C459F888}"/>
          </ac:spMkLst>
        </pc:spChg>
        <pc:spChg chg="add mod">
          <ac:chgData name="Christiano Rossini Martins Costa" userId="66a226918b50e5e3" providerId="Windows Live" clId="Web-{3E094FA1-A83A-478B-B1BF-27F053834B20}" dt="2019-12-04T03:01:10.982" v="156"/>
          <ac:spMkLst>
            <pc:docMk/>
            <pc:sldMk cId="1177532109" sldId="302"/>
            <ac:spMk id="6" creationId="{75AA99E7-A03A-4EBE-A5FE-2FE575A5A646}"/>
          </ac:spMkLst>
        </pc:spChg>
        <pc:picChg chg="add mod">
          <ac:chgData name="Christiano Rossini Martins Costa" userId="66a226918b50e5e3" providerId="Windows Live" clId="Web-{3E094FA1-A83A-478B-B1BF-27F053834B20}" dt="2019-12-04T02:55:16.622" v="94" actId="14100"/>
          <ac:picMkLst>
            <pc:docMk/>
            <pc:sldMk cId="1177532109" sldId="302"/>
            <ac:picMk id="4" creationId="{BCECC791-D687-461D-BDAC-8554CE20FD07}"/>
          </ac:picMkLst>
        </pc:picChg>
      </pc:sldChg>
      <pc:sldChg chg="modSp">
        <pc:chgData name="Christiano Rossini Martins Costa" userId="66a226918b50e5e3" providerId="Windows Live" clId="Web-{3E094FA1-A83A-478B-B1BF-27F053834B20}" dt="2019-12-05T05:11:10.601" v="244" actId="20577"/>
        <pc:sldMkLst>
          <pc:docMk/>
          <pc:sldMk cId="1374333127" sldId="304"/>
        </pc:sldMkLst>
        <pc:spChg chg="mod">
          <ac:chgData name="Christiano Rossini Martins Costa" userId="66a226918b50e5e3" providerId="Windows Live" clId="Web-{3E094FA1-A83A-478B-B1BF-27F053834B20}" dt="2019-12-05T05:11:10.601" v="244" actId="20577"/>
          <ac:spMkLst>
            <pc:docMk/>
            <pc:sldMk cId="1374333127" sldId="304"/>
            <ac:spMk id="3" creationId="{80602C31-D906-43F9-9E39-8FD1823B04B2}"/>
          </ac:spMkLst>
        </pc:spChg>
      </pc:sldChg>
      <pc:sldChg chg="addSp delSp modSp add replId">
        <pc:chgData name="Christiano Rossini Martins Costa" userId="66a226918b50e5e3" providerId="Windows Live" clId="Web-{3E094FA1-A83A-478B-B1BF-27F053834B20}" dt="2019-12-04T03:04:31.482" v="193" actId="20577"/>
        <pc:sldMkLst>
          <pc:docMk/>
          <pc:sldMk cId="469735763" sldId="306"/>
        </pc:sldMkLst>
        <pc:spChg chg="mod">
          <ac:chgData name="Christiano Rossini Martins Costa" userId="66a226918b50e5e3" providerId="Windows Live" clId="Web-{3E094FA1-A83A-478B-B1BF-27F053834B20}" dt="2019-12-04T03:04:31.482" v="193" actId="20577"/>
          <ac:spMkLst>
            <pc:docMk/>
            <pc:sldMk cId="469735763" sldId="306"/>
            <ac:spMk id="3" creationId="{EB5F63C3-570F-40AD-9BD1-BC40C459F888}"/>
          </ac:spMkLst>
        </pc:spChg>
        <pc:spChg chg="add del mod">
          <ac:chgData name="Christiano Rossini Martins Costa" userId="66a226918b50e5e3" providerId="Windows Live" clId="Web-{3E094FA1-A83A-478B-B1BF-27F053834B20}" dt="2019-12-04T02:57:33.481" v="106"/>
          <ac:spMkLst>
            <pc:docMk/>
            <pc:sldMk cId="469735763" sldId="306"/>
            <ac:spMk id="6" creationId="{F80F905D-4951-461C-987A-BE7CC9AB7E88}"/>
          </ac:spMkLst>
        </pc:spChg>
        <pc:spChg chg="add del mod">
          <ac:chgData name="Christiano Rossini Martins Costa" userId="66a226918b50e5e3" providerId="Windows Live" clId="Web-{3E094FA1-A83A-478B-B1BF-27F053834B20}" dt="2019-12-04T02:58:47.247" v="114"/>
          <ac:spMkLst>
            <pc:docMk/>
            <pc:sldMk cId="469735763" sldId="306"/>
            <ac:spMk id="7" creationId="{2C030674-D324-4388-86ED-7622DA5CDBAA}"/>
          </ac:spMkLst>
        </pc:spChg>
        <pc:spChg chg="add mod">
          <ac:chgData name="Christiano Rossini Martins Costa" userId="66a226918b50e5e3" providerId="Windows Live" clId="Web-{3E094FA1-A83A-478B-B1BF-27F053834B20}" dt="2019-12-04T03:02:11.357" v="189" actId="20577"/>
          <ac:spMkLst>
            <pc:docMk/>
            <pc:sldMk cId="469735763" sldId="306"/>
            <ac:spMk id="9" creationId="{EF918CD8-D872-4214-A0A9-7DF02D026ADA}"/>
          </ac:spMkLst>
        </pc:spChg>
        <pc:picChg chg="add mod">
          <ac:chgData name="Christiano Rossini Martins Costa" userId="66a226918b50e5e3" providerId="Windows Live" clId="Web-{3E094FA1-A83A-478B-B1BF-27F053834B20}" dt="2019-12-04T02:57:29.372" v="104" actId="1076"/>
          <ac:picMkLst>
            <pc:docMk/>
            <pc:sldMk cId="469735763" sldId="306"/>
            <ac:picMk id="4" creationId="{C842E4ED-EED8-4044-B63A-9FA7AE78242C}"/>
          </ac:picMkLst>
        </pc:picChg>
      </pc:sldChg>
      <pc:sldChg chg="new del">
        <pc:chgData name="Christiano Rossini Martins Costa" userId="66a226918b50e5e3" providerId="Windows Live" clId="Web-{3E094FA1-A83A-478B-B1BF-27F053834B20}" dt="2019-12-04T02:16:34.804" v="74"/>
        <pc:sldMkLst>
          <pc:docMk/>
          <pc:sldMk cId="2475399577" sldId="306"/>
        </pc:sldMkLst>
      </pc:sldChg>
      <pc:sldChg chg="addSp modSp add ord replId">
        <pc:chgData name="Christiano Rossini Martins Costa" userId="66a226918b50e5e3" providerId="Windows Live" clId="Web-{3E094FA1-A83A-478B-B1BF-27F053834B20}" dt="2019-12-04T03:05:10.654" v="202"/>
        <pc:sldMkLst>
          <pc:docMk/>
          <pc:sldMk cId="1146336411" sldId="307"/>
        </pc:sldMkLst>
        <pc:spChg chg="mod">
          <ac:chgData name="Christiano Rossini Martins Costa" userId="66a226918b50e5e3" providerId="Windows Live" clId="Web-{3E094FA1-A83A-478B-B1BF-27F053834B20}" dt="2019-12-04T03:04:10.670" v="190" actId="20577"/>
          <ac:spMkLst>
            <pc:docMk/>
            <pc:sldMk cId="1146336411" sldId="307"/>
            <ac:spMk id="3" creationId="{EB5F63C3-570F-40AD-9BD1-BC40C459F888}"/>
          </ac:spMkLst>
        </pc:spChg>
        <pc:picChg chg="add mod">
          <ac:chgData name="Christiano Rossini Martins Costa" userId="66a226918b50e5e3" providerId="Windows Live" clId="Web-{3E094FA1-A83A-478B-B1BF-27F053834B20}" dt="2019-12-04T03:04:48.529" v="200" actId="1076"/>
          <ac:picMkLst>
            <pc:docMk/>
            <pc:sldMk cId="1146336411" sldId="307"/>
            <ac:picMk id="4" creationId="{DF0E1DC6-1FDD-4FA3-A9CE-FC4DCB3DA99E}"/>
          </ac:picMkLst>
        </pc:picChg>
      </pc:sldChg>
      <pc:sldChg chg="delSp new mod modClrScheme chgLayout">
        <pc:chgData name="Christiano Rossini Martins Costa" userId="66a226918b50e5e3" providerId="Windows Live" clId="Web-{3E094FA1-A83A-478B-B1BF-27F053834B20}" dt="2019-12-04T03:06:12.498" v="204"/>
        <pc:sldMkLst>
          <pc:docMk/>
          <pc:sldMk cId="546459065" sldId="308"/>
        </pc:sldMkLst>
        <pc:spChg chg="del">
          <ac:chgData name="Christiano Rossini Martins Costa" userId="66a226918b50e5e3" providerId="Windows Live" clId="Web-{3E094FA1-A83A-478B-B1BF-27F053834B20}" dt="2019-12-04T03:06:12.498" v="204"/>
          <ac:spMkLst>
            <pc:docMk/>
            <pc:sldMk cId="546459065" sldId="308"/>
            <ac:spMk id="2" creationId="{910E8703-EBC6-42D3-A013-CF8982EAF494}"/>
          </ac:spMkLst>
        </pc:spChg>
        <pc:spChg chg="del">
          <ac:chgData name="Christiano Rossini Martins Costa" userId="66a226918b50e5e3" providerId="Windows Live" clId="Web-{3E094FA1-A83A-478B-B1BF-27F053834B20}" dt="2019-12-04T03:06:12.498" v="204"/>
          <ac:spMkLst>
            <pc:docMk/>
            <pc:sldMk cId="546459065" sldId="308"/>
            <ac:spMk id="3" creationId="{D1E57177-EFE8-49DE-A86B-17E62EA9C152}"/>
          </ac:spMkLst>
        </pc:spChg>
      </pc:sldChg>
      <pc:sldChg chg="add del ord replId">
        <pc:chgData name="Christiano Rossini Martins Costa" userId="66a226918b50e5e3" providerId="Windows Live" clId="Web-{3E094FA1-A83A-478B-B1BF-27F053834B20}" dt="2019-12-04T03:05:08.139" v="201"/>
        <pc:sldMkLst>
          <pc:docMk/>
          <pc:sldMk cId="2531885065" sldId="308"/>
        </pc:sldMkLst>
      </pc:sldChg>
    </pc:docChg>
  </pc:docChgLst>
  <pc:docChgLst>
    <pc:chgData name="Christiano Rossini Martins Costa" userId="66a226918b50e5e3" providerId="Windows Live" clId="Web-{34B7B352-BB7F-4E77-B65B-697EA4AA5EB8}"/>
    <pc:docChg chg="addSld delSld modSld sldOrd addMainMaster delMainMaster">
      <pc:chgData name="Christiano Rossini Martins Costa" userId="66a226918b50e5e3" providerId="Windows Live" clId="Web-{34B7B352-BB7F-4E77-B65B-697EA4AA5EB8}" dt="2019-12-02T15:48:29.506" v="2963" actId="20577"/>
      <pc:docMkLst>
        <pc:docMk/>
      </pc:docMkLst>
      <pc:sldChg chg="modSp mod modClrScheme chgLayout">
        <pc:chgData name="Christiano Rossini Martins Costa" userId="66a226918b50e5e3" providerId="Windows Live" clId="Web-{34B7B352-BB7F-4E77-B65B-697EA4AA5EB8}" dt="2019-12-02T15:38:17.790" v="2928" actId="20577"/>
        <pc:sldMkLst>
          <pc:docMk/>
          <pc:sldMk cId="0" sldId="256"/>
        </pc:sldMkLst>
        <pc:spChg chg="mod">
          <ac:chgData name="Christiano Rossini Martins Costa" userId="66a226918b50e5e3" providerId="Windows Live" clId="Web-{34B7B352-BB7F-4E77-B65B-697EA4AA5EB8}" dt="2019-12-02T15:38:17.790" v="2928" actId="20577"/>
          <ac:spMkLst>
            <pc:docMk/>
            <pc:sldMk cId="0" sldId="256"/>
            <ac:spMk id="129" creationId="{00000000-0000-0000-0000-000000000000}"/>
          </ac:spMkLst>
        </pc:spChg>
      </pc:sldChg>
      <pc:sldChg chg="del">
        <pc:chgData name="Christiano Rossini Martins Costa" userId="66a226918b50e5e3" providerId="Windows Live" clId="Web-{34B7B352-BB7F-4E77-B65B-697EA4AA5EB8}" dt="2019-12-01T23:13:44.919" v="8"/>
        <pc:sldMkLst>
          <pc:docMk/>
          <pc:sldMk cId="0" sldId="274"/>
        </pc:sldMkLst>
      </pc:sldChg>
      <pc:sldChg chg="del">
        <pc:chgData name="Christiano Rossini Martins Costa" userId="66a226918b50e5e3" providerId="Windows Live" clId="Web-{34B7B352-BB7F-4E77-B65B-697EA4AA5EB8}" dt="2019-12-01T23:13:44.919" v="7"/>
        <pc:sldMkLst>
          <pc:docMk/>
          <pc:sldMk cId="0" sldId="275"/>
        </pc:sldMkLst>
      </pc:sldChg>
      <pc:sldChg chg="del">
        <pc:chgData name="Christiano Rossini Martins Costa" userId="66a226918b50e5e3" providerId="Windows Live" clId="Web-{34B7B352-BB7F-4E77-B65B-697EA4AA5EB8}" dt="2019-12-01T23:13:44.919" v="10"/>
        <pc:sldMkLst>
          <pc:docMk/>
          <pc:sldMk cId="4033720895" sldId="286"/>
        </pc:sldMkLst>
      </pc:sldChg>
      <pc:sldChg chg="del">
        <pc:chgData name="Christiano Rossini Martins Costa" userId="66a226918b50e5e3" providerId="Windows Live" clId="Web-{34B7B352-BB7F-4E77-B65B-697EA4AA5EB8}" dt="2019-12-01T23:13:44.919" v="11"/>
        <pc:sldMkLst>
          <pc:docMk/>
          <pc:sldMk cId="2459520661" sldId="287"/>
        </pc:sldMkLst>
      </pc:sldChg>
      <pc:sldChg chg="del">
        <pc:chgData name="Christiano Rossini Martins Costa" userId="66a226918b50e5e3" providerId="Windows Live" clId="Web-{34B7B352-BB7F-4E77-B65B-697EA4AA5EB8}" dt="2019-12-01T23:13:44.919" v="12"/>
        <pc:sldMkLst>
          <pc:docMk/>
          <pc:sldMk cId="2067497542" sldId="288"/>
        </pc:sldMkLst>
      </pc:sldChg>
      <pc:sldChg chg="del">
        <pc:chgData name="Christiano Rossini Martins Costa" userId="66a226918b50e5e3" providerId="Windows Live" clId="Web-{34B7B352-BB7F-4E77-B65B-697EA4AA5EB8}" dt="2019-12-01T23:13:44.919" v="13"/>
        <pc:sldMkLst>
          <pc:docMk/>
          <pc:sldMk cId="4100379667" sldId="289"/>
        </pc:sldMkLst>
      </pc:sldChg>
      <pc:sldChg chg="del">
        <pc:chgData name="Christiano Rossini Martins Costa" userId="66a226918b50e5e3" providerId="Windows Live" clId="Web-{34B7B352-BB7F-4E77-B65B-697EA4AA5EB8}" dt="2019-12-01T23:13:44.919" v="9"/>
        <pc:sldMkLst>
          <pc:docMk/>
          <pc:sldMk cId="2372101244" sldId="290"/>
        </pc:sldMkLst>
      </pc:sldChg>
      <pc:sldChg chg="modSp mod modClrScheme chgLayout">
        <pc:chgData name="Christiano Rossini Martins Costa" userId="66a226918b50e5e3" providerId="Windows Live" clId="Web-{34B7B352-BB7F-4E77-B65B-697EA4AA5EB8}" dt="2019-12-02T12:40:21.434" v="36"/>
        <pc:sldMkLst>
          <pc:docMk/>
          <pc:sldMk cId="2688384273" sldId="291"/>
        </pc:sldMkLst>
        <pc:spChg chg="mod ord">
          <ac:chgData name="Christiano Rossini Martins Costa" userId="66a226918b50e5e3" providerId="Windows Live" clId="Web-{34B7B352-BB7F-4E77-B65B-697EA4AA5EB8}" dt="2019-12-02T12:40:21.434" v="36"/>
          <ac:spMkLst>
            <pc:docMk/>
            <pc:sldMk cId="2688384273" sldId="291"/>
            <ac:spMk id="2" creationId="{636436D1-FB98-4E06-A6BE-ECFAA698721D}"/>
          </ac:spMkLst>
        </pc:spChg>
        <pc:spChg chg="mod">
          <ac:chgData name="Christiano Rossini Martins Costa" userId="66a226918b50e5e3" providerId="Windows Live" clId="Web-{34B7B352-BB7F-4E77-B65B-697EA4AA5EB8}" dt="2019-12-02T12:40:21.434" v="36"/>
          <ac:spMkLst>
            <pc:docMk/>
            <pc:sldMk cId="2688384273" sldId="291"/>
            <ac:spMk id="3" creationId="{F7850AEE-CA14-4A06-AA5F-72100520EDCD}"/>
          </ac:spMkLst>
        </pc:spChg>
      </pc:sldChg>
      <pc:sldChg chg="modSp new del mod ord modClrScheme chgLayout">
        <pc:chgData name="Christiano Rossini Martins Costa" userId="66a226918b50e5e3" providerId="Windows Live" clId="Web-{34B7B352-BB7F-4E77-B65B-697EA4AA5EB8}" dt="2019-12-02T12:53:11.741" v="105"/>
        <pc:sldMkLst>
          <pc:docMk/>
          <pc:sldMk cId="2209140659" sldId="292"/>
        </pc:sldMkLst>
        <pc:spChg chg="mod ord">
          <ac:chgData name="Christiano Rossini Martins Costa" userId="66a226918b50e5e3" providerId="Windows Live" clId="Web-{34B7B352-BB7F-4E77-B65B-697EA4AA5EB8}" dt="2019-12-02T12:52:26.161" v="69" actId="20577"/>
          <ac:spMkLst>
            <pc:docMk/>
            <pc:sldMk cId="2209140659" sldId="292"/>
            <ac:spMk id="2" creationId="{6F3E13CB-CC03-4649-A2A8-834947E92EC2}"/>
          </ac:spMkLst>
        </pc:spChg>
        <pc:spChg chg="mod">
          <ac:chgData name="Christiano Rossini Martins Costa" userId="66a226918b50e5e3" providerId="Windows Live" clId="Web-{34B7B352-BB7F-4E77-B65B-697EA4AA5EB8}" dt="2019-12-02T12:52:36.771" v="86" actId="20577"/>
          <ac:spMkLst>
            <pc:docMk/>
            <pc:sldMk cId="2209140659" sldId="292"/>
            <ac:spMk id="3" creationId="{F55D7BB9-D9F0-4005-984B-D990C4147C0E}"/>
          </ac:spMkLst>
        </pc:spChg>
      </pc:sldChg>
      <pc:sldChg chg="modSp new del">
        <pc:chgData name="Christiano Rossini Martins Costa" userId="66a226918b50e5e3" providerId="Windows Live" clId="Web-{34B7B352-BB7F-4E77-B65B-697EA4AA5EB8}" dt="2019-12-01T23:14:08.388" v="33"/>
        <pc:sldMkLst>
          <pc:docMk/>
          <pc:sldMk cId="3465410187" sldId="292"/>
        </pc:sldMkLst>
        <pc:spChg chg="mod">
          <ac:chgData name="Christiano Rossini Martins Costa" userId="66a226918b50e5e3" providerId="Windows Live" clId="Web-{34B7B352-BB7F-4E77-B65B-697EA4AA5EB8}" dt="2019-12-01T23:13:58.950" v="32" actId="20577"/>
          <ac:spMkLst>
            <pc:docMk/>
            <pc:sldMk cId="3465410187" sldId="292"/>
            <ac:spMk id="2" creationId="{08F735DA-3BC1-4FC1-8C1A-67F3EB19170B}"/>
          </ac:spMkLst>
        </pc:spChg>
      </pc:sldChg>
      <pc:sldChg chg="modSp new del ord">
        <pc:chgData name="Christiano Rossini Martins Costa" userId="66a226918b50e5e3" providerId="Windows Live" clId="Web-{34B7B352-BB7F-4E77-B65B-697EA4AA5EB8}" dt="2019-12-02T15:37:44.837" v="2919"/>
        <pc:sldMkLst>
          <pc:docMk/>
          <pc:sldMk cId="3404126732" sldId="293"/>
        </pc:sldMkLst>
        <pc:spChg chg="mod">
          <ac:chgData name="Christiano Rossini Martins Costa" userId="66a226918b50e5e3" providerId="Windows Live" clId="Web-{34B7B352-BB7F-4E77-B65B-697EA4AA5EB8}" dt="2019-12-02T12:53:20.975" v="128" actId="20577"/>
          <ac:spMkLst>
            <pc:docMk/>
            <pc:sldMk cId="3404126732" sldId="293"/>
            <ac:spMk id="2" creationId="{56871647-0B5C-485B-AFA9-D8C3C08DD836}"/>
          </ac:spMkLst>
        </pc:spChg>
        <pc:spChg chg="mod">
          <ac:chgData name="Christiano Rossini Martins Costa" userId="66a226918b50e5e3" providerId="Windows Live" clId="Web-{34B7B352-BB7F-4E77-B65B-697EA4AA5EB8}" dt="2019-12-02T13:48:16.246" v="1960" actId="14100"/>
          <ac:spMkLst>
            <pc:docMk/>
            <pc:sldMk cId="3404126732" sldId="293"/>
            <ac:spMk id="3" creationId="{860FE191-4504-4B67-A353-E9010DC9D0AA}"/>
          </ac:spMkLst>
        </pc:spChg>
      </pc:sldChg>
      <pc:sldChg chg="modSp new del">
        <pc:chgData name="Christiano Rossini Martins Costa" userId="66a226918b50e5e3" providerId="Windows Live" clId="Web-{34B7B352-BB7F-4E77-B65B-697EA4AA5EB8}" dt="2019-12-02T13:20:16.095" v="1133"/>
        <pc:sldMkLst>
          <pc:docMk/>
          <pc:sldMk cId="3922383877" sldId="294"/>
        </pc:sldMkLst>
        <pc:spChg chg="mod">
          <ac:chgData name="Christiano Rossini Martins Costa" userId="66a226918b50e5e3" providerId="Windows Live" clId="Web-{34B7B352-BB7F-4E77-B65B-697EA4AA5EB8}" dt="2019-12-02T12:59:39.613" v="368" actId="20577"/>
          <ac:spMkLst>
            <pc:docMk/>
            <pc:sldMk cId="3922383877" sldId="294"/>
            <ac:spMk id="2" creationId="{D06BF12D-B8CE-45A6-9A9D-4999865716AD}"/>
          </ac:spMkLst>
        </pc:spChg>
        <pc:spChg chg="mod">
          <ac:chgData name="Christiano Rossini Martins Costa" userId="66a226918b50e5e3" providerId="Windows Live" clId="Web-{34B7B352-BB7F-4E77-B65B-697EA4AA5EB8}" dt="2019-12-02T13:01:17.351" v="486" actId="20577"/>
          <ac:spMkLst>
            <pc:docMk/>
            <pc:sldMk cId="3922383877" sldId="294"/>
            <ac:spMk id="3" creationId="{E166D77E-0A21-4BDA-9AD2-530394B71ACA}"/>
          </ac:spMkLst>
        </pc:spChg>
      </pc:sldChg>
      <pc:sldChg chg="modSp new del">
        <pc:chgData name="Christiano Rossini Martins Costa" userId="66a226918b50e5e3" providerId="Windows Live" clId="Web-{34B7B352-BB7F-4E77-B65B-697EA4AA5EB8}" dt="2019-12-02T13:18:53.137" v="1046"/>
        <pc:sldMkLst>
          <pc:docMk/>
          <pc:sldMk cId="3243171742" sldId="295"/>
        </pc:sldMkLst>
        <pc:spChg chg="mod">
          <ac:chgData name="Christiano Rossini Martins Costa" userId="66a226918b50e5e3" providerId="Windows Live" clId="Web-{34B7B352-BB7F-4E77-B65B-697EA4AA5EB8}" dt="2019-12-02T13:18:25.453" v="1040" actId="20577"/>
          <ac:spMkLst>
            <pc:docMk/>
            <pc:sldMk cId="3243171742" sldId="295"/>
            <ac:spMk id="2" creationId="{962CC6BE-E4B0-4986-846D-0E2E96EC712A}"/>
          </ac:spMkLst>
        </pc:spChg>
        <pc:spChg chg="mod">
          <ac:chgData name="Christiano Rossini Martins Costa" userId="66a226918b50e5e3" providerId="Windows Live" clId="Web-{34B7B352-BB7F-4E77-B65B-697EA4AA5EB8}" dt="2019-12-02T13:18:28.965" v="1042" actId="20577"/>
          <ac:spMkLst>
            <pc:docMk/>
            <pc:sldMk cId="3243171742" sldId="295"/>
            <ac:spMk id="3" creationId="{461587A6-B3E5-4DA8-B64D-5AF6FB1EB315}"/>
          </ac:spMkLst>
        </pc:spChg>
      </pc:sldChg>
      <pc:sldChg chg="modSp new">
        <pc:chgData name="Christiano Rossini Martins Costa" userId="66a226918b50e5e3" providerId="Windows Live" clId="Web-{34B7B352-BB7F-4E77-B65B-697EA4AA5EB8}" dt="2019-12-02T14:00:38.303" v="2150" actId="20577"/>
        <pc:sldMkLst>
          <pc:docMk/>
          <pc:sldMk cId="69853086" sldId="296"/>
        </pc:sldMkLst>
        <pc:spChg chg="mod">
          <ac:chgData name="Christiano Rossini Martins Costa" userId="66a226918b50e5e3" providerId="Windows Live" clId="Web-{34B7B352-BB7F-4E77-B65B-697EA4AA5EB8}" dt="2019-12-02T13:19:08.185" v="1064" actId="20577"/>
          <ac:spMkLst>
            <pc:docMk/>
            <pc:sldMk cId="69853086" sldId="296"/>
            <ac:spMk id="2" creationId="{229010F4-8BF0-41DB-9E07-AD96F40F6CFC}"/>
          </ac:spMkLst>
        </pc:spChg>
        <pc:spChg chg="mod">
          <ac:chgData name="Christiano Rossini Martins Costa" userId="66a226918b50e5e3" providerId="Windows Live" clId="Web-{34B7B352-BB7F-4E77-B65B-697EA4AA5EB8}" dt="2019-12-02T14:00:38.303" v="2150" actId="20577"/>
          <ac:spMkLst>
            <pc:docMk/>
            <pc:sldMk cId="69853086" sldId="296"/>
            <ac:spMk id="3" creationId="{662AF732-880D-4212-AA9B-0D912B50BA67}"/>
          </ac:spMkLst>
        </pc:spChg>
      </pc:sldChg>
      <pc:sldChg chg="addSp delSp modSp new mod setBg setClrOvrMap">
        <pc:chgData name="Christiano Rossini Martins Costa" userId="66a226918b50e5e3" providerId="Windows Live" clId="Web-{34B7B352-BB7F-4E77-B65B-697EA4AA5EB8}" dt="2019-12-02T15:14:24.748" v="2691" actId="14100"/>
        <pc:sldMkLst>
          <pc:docMk/>
          <pc:sldMk cId="3807089372" sldId="297"/>
        </pc:sldMkLst>
        <pc:spChg chg="mod">
          <ac:chgData name="Christiano Rossini Martins Costa" userId="66a226918b50e5e3" providerId="Windows Live" clId="Web-{34B7B352-BB7F-4E77-B65B-697EA4AA5EB8}" dt="2019-12-02T15:14:15.888" v="2688"/>
          <ac:spMkLst>
            <pc:docMk/>
            <pc:sldMk cId="3807089372" sldId="297"/>
            <ac:spMk id="2" creationId="{A2B22432-F861-48E8-B40D-BDA00AF780CD}"/>
          </ac:spMkLst>
        </pc:spChg>
        <pc:spChg chg="mod ord">
          <ac:chgData name="Christiano Rossini Martins Costa" userId="66a226918b50e5e3" providerId="Windows Live" clId="Web-{34B7B352-BB7F-4E77-B65B-697EA4AA5EB8}" dt="2019-12-02T15:14:15.888" v="2688"/>
          <ac:spMkLst>
            <pc:docMk/>
            <pc:sldMk cId="3807089372" sldId="297"/>
            <ac:spMk id="3" creationId="{DB451A30-DACE-4E22-A92C-64BDDE242F6F}"/>
          </ac:spMkLst>
        </pc:spChg>
        <pc:spChg chg="add del">
          <ac:chgData name="Christiano Rossini Martins Costa" userId="66a226918b50e5e3" providerId="Windows Live" clId="Web-{34B7B352-BB7F-4E77-B65B-697EA4AA5EB8}" dt="2019-12-02T15:14:04.388" v="2684"/>
          <ac:spMkLst>
            <pc:docMk/>
            <pc:sldMk cId="3807089372" sldId="297"/>
            <ac:spMk id="8" creationId="{92468898-5A6E-4D55-85EC-308E785EE06C}"/>
          </ac:spMkLst>
        </pc:spChg>
        <pc:spChg chg="add del">
          <ac:chgData name="Christiano Rossini Martins Costa" userId="66a226918b50e5e3" providerId="Windows Live" clId="Web-{34B7B352-BB7F-4E77-B65B-697EA4AA5EB8}" dt="2019-12-02T15:14:04.388" v="2684"/>
          <ac:spMkLst>
            <pc:docMk/>
            <pc:sldMk cId="3807089372" sldId="297"/>
            <ac:spMk id="9" creationId="{3E23A947-2D45-4208-AE2B-64948C87A3EB}"/>
          </ac:spMkLst>
        </pc:spChg>
        <pc:spChg chg="add del">
          <ac:chgData name="Christiano Rossini Martins Costa" userId="66a226918b50e5e3" providerId="Windows Live" clId="Web-{34B7B352-BB7F-4E77-B65B-697EA4AA5EB8}" dt="2019-12-02T15:14:04.388" v="2684"/>
          <ac:spMkLst>
            <pc:docMk/>
            <pc:sldMk cId="3807089372" sldId="297"/>
            <ac:spMk id="10" creationId="{E5BBB0F9-6A59-4D02-A9C7-A2D6516684CE}"/>
          </ac:spMkLst>
        </pc:spChg>
        <pc:spChg chg="add del">
          <ac:chgData name="Christiano Rossini Martins Costa" userId="66a226918b50e5e3" providerId="Windows Live" clId="Web-{34B7B352-BB7F-4E77-B65B-697EA4AA5EB8}" dt="2019-12-02T15:13:59.013" v="2680"/>
          <ac:spMkLst>
            <pc:docMk/>
            <pc:sldMk cId="3807089372" sldId="297"/>
            <ac:spMk id="11" creationId="{68AF5748-FED8-45BA-8631-26D1D10F3246}"/>
          </ac:spMkLst>
        </pc:spChg>
        <pc:spChg chg="add del">
          <ac:chgData name="Christiano Rossini Martins Costa" userId="66a226918b50e5e3" providerId="Windows Live" clId="Web-{34B7B352-BB7F-4E77-B65B-697EA4AA5EB8}" dt="2019-12-02T15:14:07.248" v="2686"/>
          <ac:spMkLst>
            <pc:docMk/>
            <pc:sldMk cId="3807089372" sldId="297"/>
            <ac:spMk id="12" creationId="{867D4867-5BA7-4462-B2F6-A23F4A622AA7}"/>
          </ac:spMkLst>
        </pc:spChg>
        <pc:spChg chg="add del">
          <ac:chgData name="Christiano Rossini Martins Costa" userId="66a226918b50e5e3" providerId="Windows Live" clId="Web-{34B7B352-BB7F-4E77-B65B-697EA4AA5EB8}" dt="2019-12-02T15:13:59.013" v="2680"/>
          <ac:spMkLst>
            <pc:docMk/>
            <pc:sldMk cId="3807089372" sldId="297"/>
            <ac:spMk id="13" creationId="{AF2F604E-43BE-4DC3-B983-E071523364F8}"/>
          </ac:spMkLst>
        </pc:spChg>
        <pc:spChg chg="add del">
          <ac:chgData name="Christiano Rossini Martins Costa" userId="66a226918b50e5e3" providerId="Windows Live" clId="Web-{34B7B352-BB7F-4E77-B65B-697EA4AA5EB8}" dt="2019-12-02T15:14:15.888" v="2688"/>
          <ac:spMkLst>
            <pc:docMk/>
            <pc:sldMk cId="3807089372" sldId="297"/>
            <ac:spMk id="14" creationId="{AB45A142-4255-493C-8284-5D566C121B10}"/>
          </ac:spMkLst>
        </pc:spChg>
        <pc:spChg chg="add del">
          <ac:chgData name="Christiano Rossini Martins Costa" userId="66a226918b50e5e3" providerId="Windows Live" clId="Web-{34B7B352-BB7F-4E77-B65B-697EA4AA5EB8}" dt="2019-12-02T15:13:59.013" v="2680"/>
          <ac:spMkLst>
            <pc:docMk/>
            <pc:sldMk cId="3807089372" sldId="297"/>
            <ac:spMk id="15" creationId="{08C9B587-E65E-4B52-B37C-ABEBB6E87928}"/>
          </ac:spMkLst>
        </pc:spChg>
        <pc:picChg chg="add del mod">
          <ac:chgData name="Christiano Rossini Martins Costa" userId="66a226918b50e5e3" providerId="Windows Live" clId="Web-{34B7B352-BB7F-4E77-B65B-697EA4AA5EB8}" dt="2019-12-02T15:13:15.107" v="2675"/>
          <ac:picMkLst>
            <pc:docMk/>
            <pc:sldMk cId="3807089372" sldId="297"/>
            <ac:picMk id="4" creationId="{F4EAB7C5-D894-4778-B111-8D2F9AD89E73}"/>
          </ac:picMkLst>
        </pc:picChg>
        <pc:picChg chg="add mod">
          <ac:chgData name="Christiano Rossini Martins Costa" userId="66a226918b50e5e3" providerId="Windows Live" clId="Web-{34B7B352-BB7F-4E77-B65B-697EA4AA5EB8}" dt="2019-12-02T15:14:24.748" v="2691" actId="14100"/>
          <ac:picMkLst>
            <pc:docMk/>
            <pc:sldMk cId="3807089372" sldId="297"/>
            <ac:picMk id="6" creationId="{03DC1E57-21FB-46D7-9958-16C69F671D31}"/>
          </ac:picMkLst>
        </pc:picChg>
        <pc:cxnChg chg="add del">
          <ac:chgData name="Christiano Rossini Martins Costa" userId="66a226918b50e5e3" providerId="Windows Live" clId="Web-{34B7B352-BB7F-4E77-B65B-697EA4AA5EB8}" dt="2019-12-02T15:14:15.888" v="2688"/>
          <ac:cxnSpMkLst>
            <pc:docMk/>
            <pc:sldMk cId="3807089372" sldId="297"/>
            <ac:cxnSpMk id="16" creationId="{38FB9660-F42F-4313-BBC4-47C007FE484C}"/>
          </ac:cxnSpMkLst>
        </pc:cxnChg>
      </pc:sldChg>
      <pc:sldChg chg="modSp add replId">
        <pc:chgData name="Christiano Rossini Martins Costa" userId="66a226918b50e5e3" providerId="Windows Live" clId="Web-{34B7B352-BB7F-4E77-B65B-697EA4AA5EB8}" dt="2019-12-02T14:23:44.133" v="2316" actId="20577"/>
        <pc:sldMkLst>
          <pc:docMk/>
          <pc:sldMk cId="3885806081" sldId="298"/>
        </pc:sldMkLst>
        <pc:spChg chg="mod">
          <ac:chgData name="Christiano Rossini Martins Costa" userId="66a226918b50e5e3" providerId="Windows Live" clId="Web-{34B7B352-BB7F-4E77-B65B-697EA4AA5EB8}" dt="2019-12-02T14:23:44.133" v="2316" actId="20577"/>
          <ac:spMkLst>
            <pc:docMk/>
            <pc:sldMk cId="3885806081" sldId="298"/>
            <ac:spMk id="3" creationId="{662AF732-880D-4212-AA9B-0D912B50BA67}"/>
          </ac:spMkLst>
        </pc:spChg>
      </pc:sldChg>
      <pc:sldChg chg="modSp new">
        <pc:chgData name="Christiano Rossini Martins Costa" userId="66a226918b50e5e3" providerId="Windows Live" clId="Web-{34B7B352-BB7F-4E77-B65B-697EA4AA5EB8}" dt="2019-12-02T14:40:04.417" v="2669" actId="20577"/>
        <pc:sldMkLst>
          <pc:docMk/>
          <pc:sldMk cId="681474724" sldId="299"/>
        </pc:sldMkLst>
        <pc:spChg chg="mod">
          <ac:chgData name="Christiano Rossini Martins Costa" userId="66a226918b50e5e3" providerId="Windows Live" clId="Web-{34B7B352-BB7F-4E77-B65B-697EA4AA5EB8}" dt="2019-12-02T14:28:32.128" v="2342" actId="20577"/>
          <ac:spMkLst>
            <pc:docMk/>
            <pc:sldMk cId="681474724" sldId="299"/>
            <ac:spMk id="2" creationId="{1A93B8E9-CFB8-459B-A959-C9FCA38F118D}"/>
          </ac:spMkLst>
        </pc:spChg>
        <pc:spChg chg="mod">
          <ac:chgData name="Christiano Rossini Martins Costa" userId="66a226918b50e5e3" providerId="Windows Live" clId="Web-{34B7B352-BB7F-4E77-B65B-697EA4AA5EB8}" dt="2019-12-02T14:40:04.417" v="2669" actId="20577"/>
          <ac:spMkLst>
            <pc:docMk/>
            <pc:sldMk cId="681474724" sldId="299"/>
            <ac:spMk id="3" creationId="{BA6FDD12-48DB-4316-83BC-14E2AE70207E}"/>
          </ac:spMkLst>
        </pc:spChg>
      </pc:sldChg>
      <pc:sldChg chg="modSp new">
        <pc:chgData name="Christiano Rossini Martins Costa" userId="66a226918b50e5e3" providerId="Windows Live" clId="Web-{34B7B352-BB7F-4E77-B65B-697EA4AA5EB8}" dt="2019-12-02T15:24:12.808" v="2898" actId="20577"/>
        <pc:sldMkLst>
          <pc:docMk/>
          <pc:sldMk cId="3940275923" sldId="300"/>
        </pc:sldMkLst>
        <pc:spChg chg="mod">
          <ac:chgData name="Christiano Rossini Martins Costa" userId="66a226918b50e5e3" providerId="Windows Live" clId="Web-{34B7B352-BB7F-4E77-B65B-697EA4AA5EB8}" dt="2019-12-02T15:15:08.435" v="2695" actId="20577"/>
          <ac:spMkLst>
            <pc:docMk/>
            <pc:sldMk cId="3940275923" sldId="300"/>
            <ac:spMk id="2" creationId="{2908D1E6-D148-4831-A59D-1A78DD3CDC75}"/>
          </ac:spMkLst>
        </pc:spChg>
        <pc:spChg chg="mod">
          <ac:chgData name="Christiano Rossini Martins Costa" userId="66a226918b50e5e3" providerId="Windows Live" clId="Web-{34B7B352-BB7F-4E77-B65B-697EA4AA5EB8}" dt="2019-12-02T15:24:12.808" v="2898" actId="20577"/>
          <ac:spMkLst>
            <pc:docMk/>
            <pc:sldMk cId="3940275923" sldId="300"/>
            <ac:spMk id="3" creationId="{5CBEB5F5-1281-4E34-889F-54D78842B7A3}"/>
          </ac:spMkLst>
        </pc:spChg>
      </pc:sldChg>
      <pc:sldChg chg="modSp new">
        <pc:chgData name="Christiano Rossini Martins Costa" userId="66a226918b50e5e3" providerId="Windows Live" clId="Web-{34B7B352-BB7F-4E77-B65B-697EA4AA5EB8}" dt="2019-12-02T15:19:14.262" v="2728" actId="20577"/>
        <pc:sldMkLst>
          <pc:docMk/>
          <pc:sldMk cId="9864813" sldId="301"/>
        </pc:sldMkLst>
        <pc:spChg chg="mod">
          <ac:chgData name="Christiano Rossini Martins Costa" userId="66a226918b50e5e3" providerId="Windows Live" clId="Web-{34B7B352-BB7F-4E77-B65B-697EA4AA5EB8}" dt="2019-12-02T15:19:14.262" v="2728" actId="20577"/>
          <ac:spMkLst>
            <pc:docMk/>
            <pc:sldMk cId="9864813" sldId="301"/>
            <ac:spMk id="2" creationId="{4AB12C70-3BCB-4B76-B643-6BC8F9E017B0}"/>
          </ac:spMkLst>
        </pc:spChg>
      </pc:sldChg>
      <pc:sldChg chg="new">
        <pc:chgData name="Christiano Rossini Martins Costa" userId="66a226918b50e5e3" providerId="Windows Live" clId="Web-{34B7B352-BB7F-4E77-B65B-697EA4AA5EB8}" dt="2019-12-02T15:24:24.308" v="2901"/>
        <pc:sldMkLst>
          <pc:docMk/>
          <pc:sldMk cId="1177532109" sldId="302"/>
        </pc:sldMkLst>
      </pc:sldChg>
      <pc:sldChg chg="modSp new ord">
        <pc:chgData name="Christiano Rossini Martins Costa" userId="66a226918b50e5e3" providerId="Windows Live" clId="Web-{34B7B352-BB7F-4E77-B65B-697EA4AA5EB8}" dt="2019-12-02T15:31:17.916" v="2917" actId="20577"/>
        <pc:sldMkLst>
          <pc:docMk/>
          <pc:sldMk cId="2583415249" sldId="303"/>
        </pc:sldMkLst>
        <pc:spChg chg="mod">
          <ac:chgData name="Christiano Rossini Martins Costa" userId="66a226918b50e5e3" providerId="Windows Live" clId="Web-{34B7B352-BB7F-4E77-B65B-697EA4AA5EB8}" dt="2019-12-02T15:31:17.916" v="2917" actId="20577"/>
          <ac:spMkLst>
            <pc:docMk/>
            <pc:sldMk cId="2583415249" sldId="303"/>
            <ac:spMk id="2" creationId="{BFCDDE2A-223B-4ADB-B59C-63D45D3ABE55}"/>
          </ac:spMkLst>
        </pc:spChg>
        <pc:spChg chg="mod">
          <ac:chgData name="Christiano Rossini Martins Costa" userId="66a226918b50e5e3" providerId="Windows Live" clId="Web-{34B7B352-BB7F-4E77-B65B-697EA4AA5EB8}" dt="2019-12-02T15:31:00.072" v="2914" actId="20577"/>
          <ac:spMkLst>
            <pc:docMk/>
            <pc:sldMk cId="2583415249" sldId="303"/>
            <ac:spMk id="3" creationId="{16EE26BB-EC5D-40DA-AC6C-289D75ED6407}"/>
          </ac:spMkLst>
        </pc:spChg>
      </pc:sldChg>
      <pc:sldChg chg="modSp new">
        <pc:chgData name="Christiano Rossini Martins Costa" userId="66a226918b50e5e3" providerId="Windows Live" clId="Web-{34B7B352-BB7F-4E77-B65B-697EA4AA5EB8}" dt="2019-12-02T15:48:27.631" v="2961" actId="20577"/>
        <pc:sldMkLst>
          <pc:docMk/>
          <pc:sldMk cId="1374333127" sldId="304"/>
        </pc:sldMkLst>
        <pc:spChg chg="mod">
          <ac:chgData name="Christiano Rossini Martins Costa" userId="66a226918b50e5e3" providerId="Windows Live" clId="Web-{34B7B352-BB7F-4E77-B65B-697EA4AA5EB8}" dt="2019-12-02T15:48:06.303" v="2930" actId="20577"/>
          <ac:spMkLst>
            <pc:docMk/>
            <pc:sldMk cId="1374333127" sldId="304"/>
            <ac:spMk id="2" creationId="{D76FE191-E62A-427D-8BBC-FA02B99B0796}"/>
          </ac:spMkLst>
        </pc:spChg>
        <pc:spChg chg="mod">
          <ac:chgData name="Christiano Rossini Martins Costa" userId="66a226918b50e5e3" providerId="Windows Live" clId="Web-{34B7B352-BB7F-4E77-B65B-697EA4AA5EB8}" dt="2019-12-02T15:48:27.631" v="2961" actId="20577"/>
          <ac:spMkLst>
            <pc:docMk/>
            <pc:sldMk cId="1374333127" sldId="304"/>
            <ac:spMk id="3" creationId="{80602C31-D906-43F9-9E39-8FD1823B04B2}"/>
          </ac:spMkLst>
        </pc:spChg>
      </pc:sldChg>
      <pc:sldMasterChg chg="del delSldLayout">
        <pc:chgData name="Christiano Rossini Martins Costa" userId="66a226918b50e5e3" providerId="Windows Live" clId="Web-{34B7B352-BB7F-4E77-B65B-697EA4AA5EB8}" dt="2019-12-02T12:40:21.434" v="36"/>
        <pc:sldMasterMkLst>
          <pc:docMk/>
          <pc:sldMasterMk cId="0" sldId="2147483648"/>
        </pc:sldMasterMkLst>
        <pc:sldLayoutChg chg="del">
          <pc:chgData name="Christiano Rossini Martins Costa" userId="66a226918b50e5e3" providerId="Windows Live" clId="Web-{34B7B352-BB7F-4E77-B65B-697EA4AA5EB8}" dt="2019-12-02T12:40:21.434" v="36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Christiano Rossini Martins Costa" userId="66a226918b50e5e3" providerId="Windows Live" clId="Web-{34B7B352-BB7F-4E77-B65B-697EA4AA5EB8}" dt="2019-12-02T12:40:21.434" v="36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Christiano Rossini Martins Costa" userId="66a226918b50e5e3" providerId="Windows Live" clId="Web-{34B7B352-BB7F-4E77-B65B-697EA4AA5EB8}" dt="2019-12-02T12:40:21.434" v="36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Christiano Rossini Martins Costa" userId="66a226918b50e5e3" providerId="Windows Live" clId="Web-{34B7B352-BB7F-4E77-B65B-697EA4AA5EB8}" dt="2019-12-02T12:40:21.434" v="36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Christiano Rossini Martins Costa" userId="66a226918b50e5e3" providerId="Windows Live" clId="Web-{34B7B352-BB7F-4E77-B65B-697EA4AA5EB8}" dt="2019-12-02T12:40:21.434" v="36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Christiano Rossini Martins Costa" userId="66a226918b50e5e3" providerId="Windows Live" clId="Web-{34B7B352-BB7F-4E77-B65B-697EA4AA5EB8}" dt="2019-12-02T12:40:21.434" v="36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Christiano Rossini Martins Costa" userId="66a226918b50e5e3" providerId="Windows Live" clId="Web-{34B7B352-BB7F-4E77-B65B-697EA4AA5EB8}" dt="2019-12-02T12:40:21.434" v="36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Christiano Rossini Martins Costa" userId="66a226918b50e5e3" providerId="Windows Live" clId="Web-{34B7B352-BB7F-4E77-B65B-697EA4AA5EB8}" dt="2019-12-02T12:40:21.434" v="36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Christiano Rossini Martins Costa" userId="66a226918b50e5e3" providerId="Windows Live" clId="Web-{34B7B352-BB7F-4E77-B65B-697EA4AA5EB8}" dt="2019-12-02T12:40:21.434" v="36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Christiano Rossini Martins Costa" userId="66a226918b50e5e3" providerId="Windows Live" clId="Web-{34B7B352-BB7F-4E77-B65B-697EA4AA5EB8}" dt="2019-12-02T12:40:21.434" v="36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Christiano Rossini Martins Costa" userId="66a226918b50e5e3" providerId="Windows Live" clId="Web-{34B7B352-BB7F-4E77-B65B-697EA4AA5EB8}" dt="2019-12-02T12:40:21.434" v="36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Christiano Rossini Martins Costa" userId="66a226918b50e5e3" providerId="Windows Live" clId="Web-{34B7B352-BB7F-4E77-B65B-697EA4AA5EB8}" dt="2019-12-02T12:40:21.434" v="36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del delSldLayout">
        <pc:chgData name="Christiano Rossini Martins Costa" userId="66a226918b50e5e3" providerId="Windows Live" clId="Web-{34B7B352-BB7F-4E77-B65B-697EA4AA5EB8}" dt="2019-12-02T12:40:21.434" v="36"/>
        <pc:sldMasterMkLst>
          <pc:docMk/>
          <pc:sldMasterMk cId="0" sldId="2147483661"/>
        </pc:sldMasterMkLst>
        <pc:sldLayoutChg chg="del">
          <pc:chgData name="Christiano Rossini Martins Costa" userId="66a226918b50e5e3" providerId="Windows Live" clId="Web-{34B7B352-BB7F-4E77-B65B-697EA4AA5EB8}" dt="2019-12-02T12:40:21.434" v="36"/>
          <pc:sldLayoutMkLst>
            <pc:docMk/>
            <pc:sldMasterMk cId="0" sldId="2147483661"/>
            <pc:sldLayoutMk cId="0" sldId="2147483662"/>
          </pc:sldLayoutMkLst>
        </pc:sldLayoutChg>
        <pc:sldLayoutChg chg="del">
          <pc:chgData name="Christiano Rossini Martins Costa" userId="66a226918b50e5e3" providerId="Windows Live" clId="Web-{34B7B352-BB7F-4E77-B65B-697EA4AA5EB8}" dt="2019-12-02T12:40:21.434" v="36"/>
          <pc:sldLayoutMkLst>
            <pc:docMk/>
            <pc:sldMasterMk cId="0" sldId="2147483661"/>
            <pc:sldLayoutMk cId="0" sldId="2147483663"/>
          </pc:sldLayoutMkLst>
        </pc:sldLayoutChg>
        <pc:sldLayoutChg chg="del">
          <pc:chgData name="Christiano Rossini Martins Costa" userId="66a226918b50e5e3" providerId="Windows Live" clId="Web-{34B7B352-BB7F-4E77-B65B-697EA4AA5EB8}" dt="2019-12-02T12:40:21.434" v="36"/>
          <pc:sldLayoutMkLst>
            <pc:docMk/>
            <pc:sldMasterMk cId="0" sldId="2147483661"/>
            <pc:sldLayoutMk cId="0" sldId="2147483664"/>
          </pc:sldLayoutMkLst>
        </pc:sldLayoutChg>
        <pc:sldLayoutChg chg="del">
          <pc:chgData name="Christiano Rossini Martins Costa" userId="66a226918b50e5e3" providerId="Windows Live" clId="Web-{34B7B352-BB7F-4E77-B65B-697EA4AA5EB8}" dt="2019-12-02T12:40:21.434" v="36"/>
          <pc:sldLayoutMkLst>
            <pc:docMk/>
            <pc:sldMasterMk cId="0" sldId="2147483661"/>
            <pc:sldLayoutMk cId="0" sldId="2147483665"/>
          </pc:sldLayoutMkLst>
        </pc:sldLayoutChg>
        <pc:sldLayoutChg chg="del">
          <pc:chgData name="Christiano Rossini Martins Costa" userId="66a226918b50e5e3" providerId="Windows Live" clId="Web-{34B7B352-BB7F-4E77-B65B-697EA4AA5EB8}" dt="2019-12-02T12:40:21.434" v="36"/>
          <pc:sldLayoutMkLst>
            <pc:docMk/>
            <pc:sldMasterMk cId="0" sldId="2147483661"/>
            <pc:sldLayoutMk cId="0" sldId="2147483666"/>
          </pc:sldLayoutMkLst>
        </pc:sldLayoutChg>
        <pc:sldLayoutChg chg="del">
          <pc:chgData name="Christiano Rossini Martins Costa" userId="66a226918b50e5e3" providerId="Windows Live" clId="Web-{34B7B352-BB7F-4E77-B65B-697EA4AA5EB8}" dt="2019-12-02T12:40:21.434" v="36"/>
          <pc:sldLayoutMkLst>
            <pc:docMk/>
            <pc:sldMasterMk cId="0" sldId="2147483661"/>
            <pc:sldLayoutMk cId="0" sldId="2147483667"/>
          </pc:sldLayoutMkLst>
        </pc:sldLayoutChg>
        <pc:sldLayoutChg chg="del">
          <pc:chgData name="Christiano Rossini Martins Costa" userId="66a226918b50e5e3" providerId="Windows Live" clId="Web-{34B7B352-BB7F-4E77-B65B-697EA4AA5EB8}" dt="2019-12-02T12:40:21.434" v="36"/>
          <pc:sldLayoutMkLst>
            <pc:docMk/>
            <pc:sldMasterMk cId="0" sldId="2147483661"/>
            <pc:sldLayoutMk cId="0" sldId="2147483668"/>
          </pc:sldLayoutMkLst>
        </pc:sldLayoutChg>
        <pc:sldLayoutChg chg="del">
          <pc:chgData name="Christiano Rossini Martins Costa" userId="66a226918b50e5e3" providerId="Windows Live" clId="Web-{34B7B352-BB7F-4E77-B65B-697EA4AA5EB8}" dt="2019-12-02T12:40:21.434" v="36"/>
          <pc:sldLayoutMkLst>
            <pc:docMk/>
            <pc:sldMasterMk cId="0" sldId="2147483661"/>
            <pc:sldLayoutMk cId="0" sldId="2147483669"/>
          </pc:sldLayoutMkLst>
        </pc:sldLayoutChg>
        <pc:sldLayoutChg chg="del">
          <pc:chgData name="Christiano Rossini Martins Costa" userId="66a226918b50e5e3" providerId="Windows Live" clId="Web-{34B7B352-BB7F-4E77-B65B-697EA4AA5EB8}" dt="2019-12-02T12:40:21.434" v="36"/>
          <pc:sldLayoutMkLst>
            <pc:docMk/>
            <pc:sldMasterMk cId="0" sldId="2147483661"/>
            <pc:sldLayoutMk cId="0" sldId="2147483670"/>
          </pc:sldLayoutMkLst>
        </pc:sldLayoutChg>
        <pc:sldLayoutChg chg="del">
          <pc:chgData name="Christiano Rossini Martins Costa" userId="66a226918b50e5e3" providerId="Windows Live" clId="Web-{34B7B352-BB7F-4E77-B65B-697EA4AA5EB8}" dt="2019-12-02T12:40:21.434" v="36"/>
          <pc:sldLayoutMkLst>
            <pc:docMk/>
            <pc:sldMasterMk cId="0" sldId="2147483661"/>
            <pc:sldLayoutMk cId="0" sldId="2147483671"/>
          </pc:sldLayoutMkLst>
        </pc:sldLayoutChg>
        <pc:sldLayoutChg chg="del">
          <pc:chgData name="Christiano Rossini Martins Costa" userId="66a226918b50e5e3" providerId="Windows Live" clId="Web-{34B7B352-BB7F-4E77-B65B-697EA4AA5EB8}" dt="2019-12-02T12:40:21.434" v="36"/>
          <pc:sldLayoutMkLst>
            <pc:docMk/>
            <pc:sldMasterMk cId="0" sldId="2147483661"/>
            <pc:sldLayoutMk cId="0" sldId="2147483672"/>
          </pc:sldLayoutMkLst>
        </pc:sldLayoutChg>
        <pc:sldLayoutChg chg="del">
          <pc:chgData name="Christiano Rossini Martins Costa" userId="66a226918b50e5e3" providerId="Windows Live" clId="Web-{34B7B352-BB7F-4E77-B65B-697EA4AA5EB8}" dt="2019-12-02T12:40:21.434" v="36"/>
          <pc:sldLayoutMkLst>
            <pc:docMk/>
            <pc:sldMasterMk cId="0" sldId="2147483661"/>
            <pc:sldLayoutMk cId="0" sldId="2147483673"/>
          </pc:sldLayoutMkLst>
        </pc:sldLayoutChg>
      </pc:sldMasterChg>
      <pc:sldMasterChg chg="del delSldLayout">
        <pc:chgData name="Christiano Rossini Martins Costa" userId="66a226918b50e5e3" providerId="Windows Live" clId="Web-{34B7B352-BB7F-4E77-B65B-697EA4AA5EB8}" dt="2019-12-02T12:40:21.434" v="36"/>
        <pc:sldMasterMkLst>
          <pc:docMk/>
          <pc:sldMasterMk cId="0" sldId="2147483674"/>
        </pc:sldMasterMkLst>
        <pc:sldLayoutChg chg="del">
          <pc:chgData name="Christiano Rossini Martins Costa" userId="66a226918b50e5e3" providerId="Windows Live" clId="Web-{34B7B352-BB7F-4E77-B65B-697EA4AA5EB8}" dt="2019-12-02T12:40:21.434" v="36"/>
          <pc:sldLayoutMkLst>
            <pc:docMk/>
            <pc:sldMasterMk cId="0" sldId="2147483674"/>
            <pc:sldLayoutMk cId="0" sldId="2147483675"/>
          </pc:sldLayoutMkLst>
        </pc:sldLayoutChg>
        <pc:sldLayoutChg chg="del">
          <pc:chgData name="Christiano Rossini Martins Costa" userId="66a226918b50e5e3" providerId="Windows Live" clId="Web-{34B7B352-BB7F-4E77-B65B-697EA4AA5EB8}" dt="2019-12-02T12:40:21.434" v="36"/>
          <pc:sldLayoutMkLst>
            <pc:docMk/>
            <pc:sldMasterMk cId="0" sldId="2147483674"/>
            <pc:sldLayoutMk cId="0" sldId="2147483676"/>
          </pc:sldLayoutMkLst>
        </pc:sldLayoutChg>
        <pc:sldLayoutChg chg="del">
          <pc:chgData name="Christiano Rossini Martins Costa" userId="66a226918b50e5e3" providerId="Windows Live" clId="Web-{34B7B352-BB7F-4E77-B65B-697EA4AA5EB8}" dt="2019-12-02T12:40:21.434" v="36"/>
          <pc:sldLayoutMkLst>
            <pc:docMk/>
            <pc:sldMasterMk cId="0" sldId="2147483674"/>
            <pc:sldLayoutMk cId="0" sldId="2147483677"/>
          </pc:sldLayoutMkLst>
        </pc:sldLayoutChg>
        <pc:sldLayoutChg chg="del">
          <pc:chgData name="Christiano Rossini Martins Costa" userId="66a226918b50e5e3" providerId="Windows Live" clId="Web-{34B7B352-BB7F-4E77-B65B-697EA4AA5EB8}" dt="2019-12-02T12:40:21.434" v="36"/>
          <pc:sldLayoutMkLst>
            <pc:docMk/>
            <pc:sldMasterMk cId="0" sldId="2147483674"/>
            <pc:sldLayoutMk cId="0" sldId="2147483678"/>
          </pc:sldLayoutMkLst>
        </pc:sldLayoutChg>
        <pc:sldLayoutChg chg="del">
          <pc:chgData name="Christiano Rossini Martins Costa" userId="66a226918b50e5e3" providerId="Windows Live" clId="Web-{34B7B352-BB7F-4E77-B65B-697EA4AA5EB8}" dt="2019-12-02T12:40:21.434" v="36"/>
          <pc:sldLayoutMkLst>
            <pc:docMk/>
            <pc:sldMasterMk cId="0" sldId="2147483674"/>
            <pc:sldLayoutMk cId="0" sldId="2147483679"/>
          </pc:sldLayoutMkLst>
        </pc:sldLayoutChg>
        <pc:sldLayoutChg chg="del">
          <pc:chgData name="Christiano Rossini Martins Costa" userId="66a226918b50e5e3" providerId="Windows Live" clId="Web-{34B7B352-BB7F-4E77-B65B-697EA4AA5EB8}" dt="2019-12-02T12:40:21.434" v="36"/>
          <pc:sldLayoutMkLst>
            <pc:docMk/>
            <pc:sldMasterMk cId="0" sldId="2147483674"/>
            <pc:sldLayoutMk cId="0" sldId="2147483680"/>
          </pc:sldLayoutMkLst>
        </pc:sldLayoutChg>
        <pc:sldLayoutChg chg="del">
          <pc:chgData name="Christiano Rossini Martins Costa" userId="66a226918b50e5e3" providerId="Windows Live" clId="Web-{34B7B352-BB7F-4E77-B65B-697EA4AA5EB8}" dt="2019-12-02T12:40:21.434" v="36"/>
          <pc:sldLayoutMkLst>
            <pc:docMk/>
            <pc:sldMasterMk cId="0" sldId="2147483674"/>
            <pc:sldLayoutMk cId="0" sldId="2147483681"/>
          </pc:sldLayoutMkLst>
        </pc:sldLayoutChg>
        <pc:sldLayoutChg chg="del">
          <pc:chgData name="Christiano Rossini Martins Costa" userId="66a226918b50e5e3" providerId="Windows Live" clId="Web-{34B7B352-BB7F-4E77-B65B-697EA4AA5EB8}" dt="2019-12-02T12:40:21.434" v="36"/>
          <pc:sldLayoutMkLst>
            <pc:docMk/>
            <pc:sldMasterMk cId="0" sldId="2147483674"/>
            <pc:sldLayoutMk cId="0" sldId="2147483682"/>
          </pc:sldLayoutMkLst>
        </pc:sldLayoutChg>
        <pc:sldLayoutChg chg="del">
          <pc:chgData name="Christiano Rossini Martins Costa" userId="66a226918b50e5e3" providerId="Windows Live" clId="Web-{34B7B352-BB7F-4E77-B65B-697EA4AA5EB8}" dt="2019-12-02T12:40:21.434" v="36"/>
          <pc:sldLayoutMkLst>
            <pc:docMk/>
            <pc:sldMasterMk cId="0" sldId="2147483674"/>
            <pc:sldLayoutMk cId="0" sldId="2147483683"/>
          </pc:sldLayoutMkLst>
        </pc:sldLayoutChg>
        <pc:sldLayoutChg chg="del">
          <pc:chgData name="Christiano Rossini Martins Costa" userId="66a226918b50e5e3" providerId="Windows Live" clId="Web-{34B7B352-BB7F-4E77-B65B-697EA4AA5EB8}" dt="2019-12-02T12:40:21.434" v="36"/>
          <pc:sldLayoutMkLst>
            <pc:docMk/>
            <pc:sldMasterMk cId="0" sldId="2147483674"/>
            <pc:sldLayoutMk cId="0" sldId="2147483684"/>
          </pc:sldLayoutMkLst>
        </pc:sldLayoutChg>
        <pc:sldLayoutChg chg="del">
          <pc:chgData name="Christiano Rossini Martins Costa" userId="66a226918b50e5e3" providerId="Windows Live" clId="Web-{34B7B352-BB7F-4E77-B65B-697EA4AA5EB8}" dt="2019-12-02T12:40:21.434" v="36"/>
          <pc:sldLayoutMkLst>
            <pc:docMk/>
            <pc:sldMasterMk cId="0" sldId="2147483674"/>
            <pc:sldLayoutMk cId="0" sldId="2147483685"/>
          </pc:sldLayoutMkLst>
        </pc:sldLayoutChg>
        <pc:sldLayoutChg chg="del">
          <pc:chgData name="Christiano Rossini Martins Costa" userId="66a226918b50e5e3" providerId="Windows Live" clId="Web-{34B7B352-BB7F-4E77-B65B-697EA4AA5EB8}" dt="2019-12-02T12:40:21.434" v="36"/>
          <pc:sldLayoutMkLst>
            <pc:docMk/>
            <pc:sldMasterMk cId="0" sldId="2147483674"/>
            <pc:sldLayoutMk cId="0" sldId="2147483686"/>
          </pc:sldLayoutMkLst>
        </pc:sldLayoutChg>
      </pc:sldMasterChg>
      <pc:sldMasterChg chg="add addSldLayout modSldLayout">
        <pc:chgData name="Christiano Rossini Martins Costa" userId="66a226918b50e5e3" providerId="Windows Live" clId="Web-{34B7B352-BB7F-4E77-B65B-697EA4AA5EB8}" dt="2019-12-02T12:40:21.434" v="36"/>
        <pc:sldMasterMkLst>
          <pc:docMk/>
          <pc:sldMasterMk cId="1425031922" sldId="2147483687"/>
        </pc:sldMasterMkLst>
        <pc:sldLayoutChg chg="add mod replId">
          <pc:chgData name="Christiano Rossini Martins Costa" userId="66a226918b50e5e3" providerId="Windows Live" clId="Web-{34B7B352-BB7F-4E77-B65B-697EA4AA5EB8}" dt="2019-12-02T12:40:21.434" v="36"/>
          <pc:sldLayoutMkLst>
            <pc:docMk/>
            <pc:sldMasterMk cId="1425031922" sldId="2147483687"/>
            <pc:sldLayoutMk cId="2267690241" sldId="2147483688"/>
          </pc:sldLayoutMkLst>
        </pc:sldLayoutChg>
        <pc:sldLayoutChg chg="add mod replId">
          <pc:chgData name="Christiano Rossini Martins Costa" userId="66a226918b50e5e3" providerId="Windows Live" clId="Web-{34B7B352-BB7F-4E77-B65B-697EA4AA5EB8}" dt="2019-12-02T12:40:21.434" v="36"/>
          <pc:sldLayoutMkLst>
            <pc:docMk/>
            <pc:sldMasterMk cId="1425031922" sldId="2147483687"/>
            <pc:sldLayoutMk cId="2134896410" sldId="2147483689"/>
          </pc:sldLayoutMkLst>
        </pc:sldLayoutChg>
        <pc:sldLayoutChg chg="add mod replId">
          <pc:chgData name="Christiano Rossini Martins Costa" userId="66a226918b50e5e3" providerId="Windows Live" clId="Web-{34B7B352-BB7F-4E77-B65B-697EA4AA5EB8}" dt="2019-12-02T12:40:21.434" v="36"/>
          <pc:sldLayoutMkLst>
            <pc:docMk/>
            <pc:sldMasterMk cId="1425031922" sldId="2147483687"/>
            <pc:sldLayoutMk cId="845858588" sldId="2147483690"/>
          </pc:sldLayoutMkLst>
        </pc:sldLayoutChg>
        <pc:sldLayoutChg chg="add mod replId">
          <pc:chgData name="Christiano Rossini Martins Costa" userId="66a226918b50e5e3" providerId="Windows Live" clId="Web-{34B7B352-BB7F-4E77-B65B-697EA4AA5EB8}" dt="2019-12-02T12:40:21.434" v="36"/>
          <pc:sldLayoutMkLst>
            <pc:docMk/>
            <pc:sldMasterMk cId="1425031922" sldId="2147483687"/>
            <pc:sldLayoutMk cId="1350585408" sldId="2147483691"/>
          </pc:sldLayoutMkLst>
        </pc:sldLayoutChg>
        <pc:sldLayoutChg chg="add mod replId">
          <pc:chgData name="Christiano Rossini Martins Costa" userId="66a226918b50e5e3" providerId="Windows Live" clId="Web-{34B7B352-BB7F-4E77-B65B-697EA4AA5EB8}" dt="2019-12-02T12:40:21.434" v="36"/>
          <pc:sldLayoutMkLst>
            <pc:docMk/>
            <pc:sldMasterMk cId="1425031922" sldId="2147483687"/>
            <pc:sldLayoutMk cId="1501985712" sldId="2147483692"/>
          </pc:sldLayoutMkLst>
        </pc:sldLayoutChg>
        <pc:sldLayoutChg chg="add mod replId">
          <pc:chgData name="Christiano Rossini Martins Costa" userId="66a226918b50e5e3" providerId="Windows Live" clId="Web-{34B7B352-BB7F-4E77-B65B-697EA4AA5EB8}" dt="2019-12-02T12:40:21.434" v="36"/>
          <pc:sldLayoutMkLst>
            <pc:docMk/>
            <pc:sldMasterMk cId="1425031922" sldId="2147483687"/>
            <pc:sldLayoutMk cId="3500981909" sldId="2147483693"/>
          </pc:sldLayoutMkLst>
        </pc:sldLayoutChg>
        <pc:sldLayoutChg chg="add mod replId">
          <pc:chgData name="Christiano Rossini Martins Costa" userId="66a226918b50e5e3" providerId="Windows Live" clId="Web-{34B7B352-BB7F-4E77-B65B-697EA4AA5EB8}" dt="2019-12-02T12:40:21.434" v="36"/>
          <pc:sldLayoutMkLst>
            <pc:docMk/>
            <pc:sldMasterMk cId="1425031922" sldId="2147483687"/>
            <pc:sldLayoutMk cId="2198626191" sldId="2147483694"/>
          </pc:sldLayoutMkLst>
        </pc:sldLayoutChg>
        <pc:sldLayoutChg chg="add mod replId">
          <pc:chgData name="Christiano Rossini Martins Costa" userId="66a226918b50e5e3" providerId="Windows Live" clId="Web-{34B7B352-BB7F-4E77-B65B-697EA4AA5EB8}" dt="2019-12-02T12:40:21.434" v="36"/>
          <pc:sldLayoutMkLst>
            <pc:docMk/>
            <pc:sldMasterMk cId="1425031922" sldId="2147483687"/>
            <pc:sldLayoutMk cId="3424496871" sldId="2147483695"/>
          </pc:sldLayoutMkLst>
        </pc:sldLayoutChg>
        <pc:sldLayoutChg chg="add mod replId">
          <pc:chgData name="Christiano Rossini Martins Costa" userId="66a226918b50e5e3" providerId="Windows Live" clId="Web-{34B7B352-BB7F-4E77-B65B-697EA4AA5EB8}" dt="2019-12-02T12:40:21.434" v="36"/>
          <pc:sldLayoutMkLst>
            <pc:docMk/>
            <pc:sldMasterMk cId="1425031922" sldId="2147483687"/>
            <pc:sldLayoutMk cId="121860784" sldId="2147483696"/>
          </pc:sldLayoutMkLst>
        </pc:sldLayoutChg>
        <pc:sldLayoutChg chg="add mod replId">
          <pc:chgData name="Christiano Rossini Martins Costa" userId="66a226918b50e5e3" providerId="Windows Live" clId="Web-{34B7B352-BB7F-4E77-B65B-697EA4AA5EB8}" dt="2019-12-02T12:40:21.434" v="36"/>
          <pc:sldLayoutMkLst>
            <pc:docMk/>
            <pc:sldMasterMk cId="1425031922" sldId="2147483687"/>
            <pc:sldLayoutMk cId="2927725490" sldId="2147483697"/>
          </pc:sldLayoutMkLst>
        </pc:sldLayoutChg>
        <pc:sldLayoutChg chg="add mod replId">
          <pc:chgData name="Christiano Rossini Martins Costa" userId="66a226918b50e5e3" providerId="Windows Live" clId="Web-{34B7B352-BB7F-4E77-B65B-697EA4AA5EB8}" dt="2019-12-02T12:40:21.434" v="36"/>
          <pc:sldLayoutMkLst>
            <pc:docMk/>
            <pc:sldMasterMk cId="1425031922" sldId="2147483687"/>
            <pc:sldLayoutMk cId="1344603954" sldId="2147483698"/>
          </pc:sldLayoutMkLst>
        </pc:sldLayoutChg>
        <pc:sldLayoutChg chg="add mod replId">
          <pc:chgData name="Christiano Rossini Martins Costa" userId="66a226918b50e5e3" providerId="Windows Live" clId="Web-{34B7B352-BB7F-4E77-B65B-697EA4AA5EB8}" dt="2019-12-02T12:40:21.434" v="36"/>
          <pc:sldLayoutMkLst>
            <pc:docMk/>
            <pc:sldMasterMk cId="1425031922" sldId="2147483687"/>
            <pc:sldLayoutMk cId="1612091365" sldId="2147483699"/>
          </pc:sldLayoutMkLst>
        </pc:sldLayoutChg>
      </pc:sldMasterChg>
    </pc:docChg>
  </pc:docChgLst>
  <pc:docChgLst>
    <pc:chgData name="Christiano Rossini Martins Costa" userId="66a226918b50e5e3" providerId="Windows Live" clId="Web-{47C6379A-97BE-497B-8B54-E871563E577E}"/>
    <pc:docChg chg="addSld delSld modSld">
      <pc:chgData name="Christiano Rossini Martins Costa" userId="66a226918b50e5e3" providerId="Windows Live" clId="Web-{47C6379A-97BE-497B-8B54-E871563E577E}" dt="2019-11-12T06:37:24.405" v="911"/>
      <pc:docMkLst>
        <pc:docMk/>
      </pc:docMkLst>
      <pc:sldChg chg="delSp del">
        <pc:chgData name="Christiano Rossini Martins Costa" userId="66a226918b50e5e3" providerId="Windows Live" clId="Web-{47C6379A-97BE-497B-8B54-E871563E577E}" dt="2019-11-12T05:38:15.649" v="94"/>
        <pc:sldMkLst>
          <pc:docMk/>
          <pc:sldMk cId="0" sldId="258"/>
        </pc:sldMkLst>
        <pc:picChg chg="del">
          <ac:chgData name="Christiano Rossini Martins Costa" userId="66a226918b50e5e3" providerId="Windows Live" clId="Web-{47C6379A-97BE-497B-8B54-E871563E577E}" dt="2019-11-12T05:24:46.849" v="0"/>
          <ac:picMkLst>
            <pc:docMk/>
            <pc:sldMk cId="0" sldId="258"/>
            <ac:picMk id="142" creationId="{00000000-0000-0000-0000-000000000000}"/>
          </ac:picMkLst>
        </pc:picChg>
      </pc:sldChg>
      <pc:sldChg chg="del">
        <pc:chgData name="Christiano Rossini Martins Costa" userId="66a226918b50e5e3" providerId="Windows Live" clId="Web-{47C6379A-97BE-497B-8B54-E871563E577E}" dt="2019-11-12T05:25:01.614" v="2"/>
        <pc:sldMkLst>
          <pc:docMk/>
          <pc:sldMk cId="0" sldId="259"/>
        </pc:sldMkLst>
      </pc:sldChg>
      <pc:sldChg chg="del">
        <pc:chgData name="Christiano Rossini Martins Costa" userId="66a226918b50e5e3" providerId="Windows Live" clId="Web-{47C6379A-97BE-497B-8B54-E871563E577E}" dt="2019-11-12T05:25:01.614" v="1"/>
        <pc:sldMkLst>
          <pc:docMk/>
          <pc:sldMk cId="0" sldId="260"/>
        </pc:sldMkLst>
      </pc:sldChg>
      <pc:sldChg chg="del">
        <pc:chgData name="Christiano Rossini Martins Costa" userId="66a226918b50e5e3" providerId="Windows Live" clId="Web-{47C6379A-97BE-497B-8B54-E871563E577E}" dt="2019-11-12T05:25:51.880" v="6"/>
        <pc:sldMkLst>
          <pc:docMk/>
          <pc:sldMk cId="0" sldId="261"/>
        </pc:sldMkLst>
      </pc:sldChg>
      <pc:sldChg chg="del">
        <pc:chgData name="Christiano Rossini Martins Costa" userId="66a226918b50e5e3" providerId="Windows Live" clId="Web-{47C6379A-97BE-497B-8B54-E871563E577E}" dt="2019-11-12T05:25:51.880" v="5"/>
        <pc:sldMkLst>
          <pc:docMk/>
          <pc:sldMk cId="0" sldId="262"/>
        </pc:sldMkLst>
      </pc:sldChg>
      <pc:sldChg chg="del">
        <pc:chgData name="Christiano Rossini Martins Costa" userId="66a226918b50e5e3" providerId="Windows Live" clId="Web-{47C6379A-97BE-497B-8B54-E871563E577E}" dt="2019-11-12T05:25:51.880" v="4"/>
        <pc:sldMkLst>
          <pc:docMk/>
          <pc:sldMk cId="0" sldId="263"/>
        </pc:sldMkLst>
      </pc:sldChg>
      <pc:sldChg chg="del">
        <pc:chgData name="Christiano Rossini Martins Costa" userId="66a226918b50e5e3" providerId="Windows Live" clId="Web-{47C6379A-97BE-497B-8B54-E871563E577E}" dt="2019-11-12T05:25:51.880" v="3"/>
        <pc:sldMkLst>
          <pc:docMk/>
          <pc:sldMk cId="0" sldId="264"/>
        </pc:sldMkLst>
      </pc:sldChg>
      <pc:sldChg chg="del">
        <pc:chgData name="Christiano Rossini Martins Costa" userId="66a226918b50e5e3" providerId="Windows Live" clId="Web-{47C6379A-97BE-497B-8B54-E871563E577E}" dt="2019-11-12T05:26:07.396" v="15"/>
        <pc:sldMkLst>
          <pc:docMk/>
          <pc:sldMk cId="0" sldId="265"/>
        </pc:sldMkLst>
      </pc:sldChg>
      <pc:sldChg chg="del">
        <pc:chgData name="Christiano Rossini Martins Costa" userId="66a226918b50e5e3" providerId="Windows Live" clId="Web-{47C6379A-97BE-497B-8B54-E871563E577E}" dt="2019-11-12T05:26:07.396" v="14"/>
        <pc:sldMkLst>
          <pc:docMk/>
          <pc:sldMk cId="0" sldId="266"/>
        </pc:sldMkLst>
      </pc:sldChg>
      <pc:sldChg chg="del">
        <pc:chgData name="Christiano Rossini Martins Costa" userId="66a226918b50e5e3" providerId="Windows Live" clId="Web-{47C6379A-97BE-497B-8B54-E871563E577E}" dt="2019-11-12T05:26:07.396" v="13"/>
        <pc:sldMkLst>
          <pc:docMk/>
          <pc:sldMk cId="0" sldId="267"/>
        </pc:sldMkLst>
      </pc:sldChg>
      <pc:sldChg chg="del">
        <pc:chgData name="Christiano Rossini Martins Costa" userId="66a226918b50e5e3" providerId="Windows Live" clId="Web-{47C6379A-97BE-497B-8B54-E871563E577E}" dt="2019-11-12T05:26:07.396" v="12"/>
        <pc:sldMkLst>
          <pc:docMk/>
          <pc:sldMk cId="0" sldId="268"/>
        </pc:sldMkLst>
      </pc:sldChg>
      <pc:sldChg chg="del">
        <pc:chgData name="Christiano Rossini Martins Costa" userId="66a226918b50e5e3" providerId="Windows Live" clId="Web-{47C6379A-97BE-497B-8B54-E871563E577E}" dt="2019-11-12T05:26:07.396" v="11"/>
        <pc:sldMkLst>
          <pc:docMk/>
          <pc:sldMk cId="0" sldId="269"/>
        </pc:sldMkLst>
      </pc:sldChg>
      <pc:sldChg chg="del">
        <pc:chgData name="Christiano Rossini Martins Costa" userId="66a226918b50e5e3" providerId="Windows Live" clId="Web-{47C6379A-97BE-497B-8B54-E871563E577E}" dt="2019-11-12T05:26:07.396" v="10"/>
        <pc:sldMkLst>
          <pc:docMk/>
          <pc:sldMk cId="0" sldId="270"/>
        </pc:sldMkLst>
      </pc:sldChg>
      <pc:sldChg chg="del">
        <pc:chgData name="Christiano Rossini Martins Costa" userId="66a226918b50e5e3" providerId="Windows Live" clId="Web-{47C6379A-97BE-497B-8B54-E871563E577E}" dt="2019-11-12T05:26:07.396" v="9"/>
        <pc:sldMkLst>
          <pc:docMk/>
          <pc:sldMk cId="0" sldId="271"/>
        </pc:sldMkLst>
      </pc:sldChg>
      <pc:sldChg chg="del">
        <pc:chgData name="Christiano Rossini Martins Costa" userId="66a226918b50e5e3" providerId="Windows Live" clId="Web-{47C6379A-97BE-497B-8B54-E871563E577E}" dt="2019-11-12T05:26:07.380" v="8"/>
        <pc:sldMkLst>
          <pc:docMk/>
          <pc:sldMk cId="0" sldId="272"/>
        </pc:sldMkLst>
      </pc:sldChg>
      <pc:sldChg chg="del">
        <pc:chgData name="Christiano Rossini Martins Costa" userId="66a226918b50e5e3" providerId="Windows Live" clId="Web-{47C6379A-97BE-497B-8B54-E871563E577E}" dt="2019-11-12T05:26:07.380" v="7"/>
        <pc:sldMkLst>
          <pc:docMk/>
          <pc:sldMk cId="0" sldId="273"/>
        </pc:sldMkLst>
      </pc:sldChg>
      <pc:sldChg chg="modSp">
        <pc:chgData name="Christiano Rossini Martins Costa" userId="66a226918b50e5e3" providerId="Windows Live" clId="Web-{47C6379A-97BE-497B-8B54-E871563E577E}" dt="2019-11-12T05:49:47.141" v="457"/>
        <pc:sldMkLst>
          <pc:docMk/>
          <pc:sldMk cId="0" sldId="274"/>
        </pc:sldMkLst>
        <pc:spChg chg="mod">
          <ac:chgData name="Christiano Rossini Martins Costa" userId="66a226918b50e5e3" providerId="Windows Live" clId="Web-{47C6379A-97BE-497B-8B54-E871563E577E}" dt="2019-11-12T05:41:55.712" v="128" actId="20577"/>
          <ac:spMkLst>
            <pc:docMk/>
            <pc:sldMk cId="0" sldId="274"/>
            <ac:spMk id="193" creationId="{00000000-0000-0000-0000-000000000000}"/>
          </ac:spMkLst>
        </pc:spChg>
        <pc:graphicFrameChg chg="mod modGraphic">
          <ac:chgData name="Christiano Rossini Martins Costa" userId="66a226918b50e5e3" providerId="Windows Live" clId="Web-{47C6379A-97BE-497B-8B54-E871563E577E}" dt="2019-11-12T05:49:47.141" v="457"/>
          <ac:graphicFrameMkLst>
            <pc:docMk/>
            <pc:sldMk cId="0" sldId="274"/>
            <ac:graphicFrameMk id="195" creationId="{00000000-0000-0000-0000-000000000000}"/>
          </ac:graphicFrameMkLst>
        </pc:graphicFrameChg>
      </pc:sldChg>
      <pc:sldChg chg="del">
        <pc:chgData name="Christiano Rossini Martins Costa" userId="66a226918b50e5e3" providerId="Windows Live" clId="Web-{47C6379A-97BE-497B-8B54-E871563E577E}" dt="2019-11-12T05:29:13.397" v="24"/>
        <pc:sldMkLst>
          <pc:docMk/>
          <pc:sldMk cId="3499717390" sldId="277"/>
        </pc:sldMkLst>
      </pc:sldChg>
      <pc:sldChg chg="del">
        <pc:chgData name="Christiano Rossini Martins Costa" userId="66a226918b50e5e3" providerId="Windows Live" clId="Web-{47C6379A-97BE-497B-8B54-E871563E577E}" dt="2019-11-12T05:29:13.397" v="23"/>
        <pc:sldMkLst>
          <pc:docMk/>
          <pc:sldMk cId="3945436681" sldId="278"/>
        </pc:sldMkLst>
      </pc:sldChg>
      <pc:sldChg chg="del">
        <pc:chgData name="Christiano Rossini Martins Costa" userId="66a226918b50e5e3" providerId="Windows Live" clId="Web-{47C6379A-97BE-497B-8B54-E871563E577E}" dt="2019-11-12T05:29:13.397" v="20"/>
        <pc:sldMkLst>
          <pc:docMk/>
          <pc:sldMk cId="874512808" sldId="279"/>
        </pc:sldMkLst>
      </pc:sldChg>
      <pc:sldChg chg="del">
        <pc:chgData name="Christiano Rossini Martins Costa" userId="66a226918b50e5e3" providerId="Windows Live" clId="Web-{47C6379A-97BE-497B-8B54-E871563E577E}" dt="2019-11-12T05:29:13.397" v="19"/>
        <pc:sldMkLst>
          <pc:docMk/>
          <pc:sldMk cId="2960684790" sldId="280"/>
        </pc:sldMkLst>
      </pc:sldChg>
      <pc:sldChg chg="del">
        <pc:chgData name="Christiano Rossini Martins Costa" userId="66a226918b50e5e3" providerId="Windows Live" clId="Web-{47C6379A-97BE-497B-8B54-E871563E577E}" dt="2019-11-12T05:29:13.397" v="18"/>
        <pc:sldMkLst>
          <pc:docMk/>
          <pc:sldMk cId="4161404837" sldId="281"/>
        </pc:sldMkLst>
      </pc:sldChg>
      <pc:sldChg chg="del">
        <pc:chgData name="Christiano Rossini Martins Costa" userId="66a226918b50e5e3" providerId="Windows Live" clId="Web-{47C6379A-97BE-497B-8B54-E871563E577E}" dt="2019-11-12T05:29:13.397" v="17"/>
        <pc:sldMkLst>
          <pc:docMk/>
          <pc:sldMk cId="143768812" sldId="282"/>
        </pc:sldMkLst>
      </pc:sldChg>
      <pc:sldChg chg="del">
        <pc:chgData name="Christiano Rossini Martins Costa" userId="66a226918b50e5e3" providerId="Windows Live" clId="Web-{47C6379A-97BE-497B-8B54-E871563E577E}" dt="2019-11-12T05:29:13.397" v="16"/>
        <pc:sldMkLst>
          <pc:docMk/>
          <pc:sldMk cId="4057650307" sldId="283"/>
        </pc:sldMkLst>
      </pc:sldChg>
      <pc:sldChg chg="del">
        <pc:chgData name="Christiano Rossini Martins Costa" userId="66a226918b50e5e3" providerId="Windows Live" clId="Web-{47C6379A-97BE-497B-8B54-E871563E577E}" dt="2019-11-12T05:29:13.397" v="22"/>
        <pc:sldMkLst>
          <pc:docMk/>
          <pc:sldMk cId="2546878518" sldId="284"/>
        </pc:sldMkLst>
      </pc:sldChg>
      <pc:sldChg chg="del">
        <pc:chgData name="Christiano Rossini Martins Costa" userId="66a226918b50e5e3" providerId="Windows Live" clId="Web-{47C6379A-97BE-497B-8B54-E871563E577E}" dt="2019-11-12T05:29:13.397" v="21"/>
        <pc:sldMkLst>
          <pc:docMk/>
          <pc:sldMk cId="3373434027" sldId="285"/>
        </pc:sldMkLst>
      </pc:sldChg>
      <pc:sldChg chg="modSp">
        <pc:chgData name="Christiano Rossini Martins Costa" userId="66a226918b50e5e3" providerId="Windows Live" clId="Web-{47C6379A-97BE-497B-8B54-E871563E577E}" dt="2019-11-12T05:38:00.680" v="92" actId="20577"/>
        <pc:sldMkLst>
          <pc:docMk/>
          <pc:sldMk cId="4033720895" sldId="286"/>
        </pc:sldMkLst>
        <pc:spChg chg="mod">
          <ac:chgData name="Christiano Rossini Martins Costa" userId="66a226918b50e5e3" providerId="Windows Live" clId="Web-{47C6379A-97BE-497B-8B54-E871563E577E}" dt="2019-11-12T05:38:00.680" v="92" actId="20577"/>
          <ac:spMkLst>
            <pc:docMk/>
            <pc:sldMk cId="4033720895" sldId="286"/>
            <ac:spMk id="319" creationId="{00000000-0000-0000-0000-000000000000}"/>
          </ac:spMkLst>
        </pc:spChg>
      </pc:sldChg>
      <pc:sldChg chg="modSp">
        <pc:chgData name="Christiano Rossini Martins Costa" userId="66a226918b50e5e3" providerId="Windows Live" clId="Web-{47C6379A-97BE-497B-8B54-E871563E577E}" dt="2019-11-12T05:37:28.977" v="76" actId="20577"/>
        <pc:sldMkLst>
          <pc:docMk/>
          <pc:sldMk cId="2459520661" sldId="287"/>
        </pc:sldMkLst>
        <pc:spChg chg="mod">
          <ac:chgData name="Christiano Rossini Martins Costa" userId="66a226918b50e5e3" providerId="Windows Live" clId="Web-{47C6379A-97BE-497B-8B54-E871563E577E}" dt="2019-11-12T05:37:28.977" v="76" actId="20577"/>
          <ac:spMkLst>
            <pc:docMk/>
            <pc:sldMk cId="2459520661" sldId="287"/>
            <ac:spMk id="317" creationId="{00000000-0000-0000-0000-000000000000}"/>
          </ac:spMkLst>
        </pc:spChg>
      </pc:sldChg>
      <pc:sldChg chg="modSp">
        <pc:chgData name="Christiano Rossini Martins Costa" userId="66a226918b50e5e3" providerId="Windows Live" clId="Web-{47C6379A-97BE-497B-8B54-E871563E577E}" dt="2019-11-12T05:35:11.429" v="65" actId="20577"/>
        <pc:sldMkLst>
          <pc:docMk/>
          <pc:sldMk cId="2067497542" sldId="288"/>
        </pc:sldMkLst>
        <pc:spChg chg="mod">
          <ac:chgData name="Christiano Rossini Martins Costa" userId="66a226918b50e5e3" providerId="Windows Live" clId="Web-{47C6379A-97BE-497B-8B54-E871563E577E}" dt="2019-11-12T05:35:11.429" v="65" actId="20577"/>
          <ac:spMkLst>
            <pc:docMk/>
            <pc:sldMk cId="2067497542" sldId="288"/>
            <ac:spMk id="315" creationId="{00000000-0000-0000-0000-000000000000}"/>
          </ac:spMkLst>
        </pc:spChg>
      </pc:sldChg>
      <pc:sldChg chg="modSp">
        <pc:chgData name="Christiano Rossini Martins Costa" userId="66a226918b50e5e3" providerId="Windows Live" clId="Web-{47C6379A-97BE-497B-8B54-E871563E577E}" dt="2019-11-12T05:34:04.835" v="43" actId="20577"/>
        <pc:sldMkLst>
          <pc:docMk/>
          <pc:sldMk cId="4100379667" sldId="289"/>
        </pc:sldMkLst>
        <pc:spChg chg="mod">
          <ac:chgData name="Christiano Rossini Martins Costa" userId="66a226918b50e5e3" providerId="Windows Live" clId="Web-{47C6379A-97BE-497B-8B54-E871563E577E}" dt="2019-11-12T05:34:04.835" v="43" actId="20577"/>
          <ac:spMkLst>
            <pc:docMk/>
            <pc:sldMk cId="4100379667" sldId="289"/>
            <ac:spMk id="313" creationId="{00000000-0000-0000-0000-000000000000}"/>
          </ac:spMkLst>
        </pc:spChg>
      </pc:sldChg>
      <pc:sldChg chg="addSp delSp modSp new mod setBg">
        <pc:chgData name="Christiano Rossini Martins Costa" userId="66a226918b50e5e3" providerId="Windows Live" clId="Web-{47C6379A-97BE-497B-8B54-E871563E577E}" dt="2019-11-12T06:23:52.009" v="474"/>
        <pc:sldMkLst>
          <pc:docMk/>
          <pc:sldMk cId="2372101244" sldId="290"/>
        </pc:sldMkLst>
        <pc:spChg chg="mod">
          <ac:chgData name="Christiano Rossini Martins Costa" userId="66a226918b50e5e3" providerId="Windows Live" clId="Web-{47C6379A-97BE-497B-8B54-E871563E577E}" dt="2019-11-12T06:23:52.009" v="474"/>
          <ac:spMkLst>
            <pc:docMk/>
            <pc:sldMk cId="2372101244" sldId="290"/>
            <ac:spMk id="2" creationId="{3AEB9284-934C-4E57-AAFE-3B616763279C}"/>
          </ac:spMkLst>
        </pc:spChg>
        <pc:spChg chg="add del mod">
          <ac:chgData name="Christiano Rossini Martins Costa" userId="66a226918b50e5e3" providerId="Windows Live" clId="Web-{47C6379A-97BE-497B-8B54-E871563E577E}" dt="2019-11-12T06:22:44.759" v="468"/>
          <ac:spMkLst>
            <pc:docMk/>
            <pc:sldMk cId="2372101244" sldId="290"/>
            <ac:spMk id="3" creationId="{5FC333EF-E2F5-4545-99AE-C79DBBA7B37D}"/>
          </ac:spMkLst>
        </pc:spChg>
        <pc:spChg chg="del mod">
          <ac:chgData name="Christiano Rossini Martins Costa" userId="66a226918b50e5e3" providerId="Windows Live" clId="Web-{47C6379A-97BE-497B-8B54-E871563E577E}" dt="2019-11-12T05:41:30.087" v="126"/>
          <ac:spMkLst>
            <pc:docMk/>
            <pc:sldMk cId="2372101244" sldId="290"/>
            <ac:spMk id="3" creationId="{DFD0FDD1-A4FA-41B7-84EB-91E2B602AE66}"/>
          </ac:spMkLst>
        </pc:spChg>
        <pc:spChg chg="add">
          <ac:chgData name="Christiano Rossini Martins Costa" userId="66a226918b50e5e3" providerId="Windows Live" clId="Web-{47C6379A-97BE-497B-8B54-E871563E577E}" dt="2019-11-12T06:23:52.009" v="474"/>
          <ac:spMkLst>
            <pc:docMk/>
            <pc:sldMk cId="2372101244" sldId="290"/>
            <ac:spMk id="6" creationId="{AB45A142-4255-493C-8284-5D566C121B10}"/>
          </ac:spMkLst>
        </pc:spChg>
        <pc:spChg chg="add del">
          <ac:chgData name="Christiano Rossini Martins Costa" userId="66a226918b50e5e3" providerId="Windows Live" clId="Web-{47C6379A-97BE-497B-8B54-E871563E577E}" dt="2019-11-12T06:23:49.493" v="471"/>
          <ac:spMkLst>
            <pc:docMk/>
            <pc:sldMk cId="2372101244" sldId="290"/>
            <ac:spMk id="9" creationId="{AB45A142-4255-493C-8284-5D566C121B10}"/>
          </ac:spMkLst>
        </pc:spChg>
        <pc:picChg chg="add mod">
          <ac:chgData name="Christiano Rossini Martins Costa" userId="66a226918b50e5e3" providerId="Windows Live" clId="Web-{47C6379A-97BE-497B-8B54-E871563E577E}" dt="2019-11-12T06:23:52.009" v="474"/>
          <ac:picMkLst>
            <pc:docMk/>
            <pc:sldMk cId="2372101244" sldId="290"/>
            <ac:picMk id="4" creationId="{F30648F4-DB03-47D2-BA9D-7C4B514F6B3A}"/>
          </ac:picMkLst>
        </pc:picChg>
        <pc:cxnChg chg="add">
          <ac:chgData name="Christiano Rossini Martins Costa" userId="66a226918b50e5e3" providerId="Windows Live" clId="Web-{47C6379A-97BE-497B-8B54-E871563E577E}" dt="2019-11-12T06:23:52.009" v="474"/>
          <ac:cxnSpMkLst>
            <pc:docMk/>
            <pc:sldMk cId="2372101244" sldId="290"/>
            <ac:cxnSpMk id="7" creationId="{38FB9660-F42F-4313-BBC4-47C007FE484C}"/>
          </ac:cxnSpMkLst>
        </pc:cxnChg>
        <pc:cxnChg chg="add del">
          <ac:chgData name="Christiano Rossini Martins Costa" userId="66a226918b50e5e3" providerId="Windows Live" clId="Web-{47C6379A-97BE-497B-8B54-E871563E577E}" dt="2019-11-12T06:23:49.493" v="471"/>
          <ac:cxnSpMkLst>
            <pc:docMk/>
            <pc:sldMk cId="2372101244" sldId="290"/>
            <ac:cxnSpMk id="11" creationId="{38FB9660-F42F-4313-BBC4-47C007FE484C}"/>
          </ac:cxnSpMkLst>
        </pc:cxnChg>
      </pc:sldChg>
      <pc:sldChg chg="addSp modSp new">
        <pc:chgData name="Christiano Rossini Martins Costa" userId="66a226918b50e5e3" providerId="Windows Live" clId="Web-{47C6379A-97BE-497B-8B54-E871563E577E}" dt="2019-11-12T06:37:24.405" v="911"/>
        <pc:sldMkLst>
          <pc:docMk/>
          <pc:sldMk cId="2688384273" sldId="291"/>
        </pc:sldMkLst>
        <pc:spChg chg="mod">
          <ac:chgData name="Christiano Rossini Martins Costa" userId="66a226918b50e5e3" providerId="Windows Live" clId="Web-{47C6379A-97BE-497B-8B54-E871563E577E}" dt="2019-11-12T06:37:00.217" v="907" actId="20577"/>
          <ac:spMkLst>
            <pc:docMk/>
            <pc:sldMk cId="2688384273" sldId="291"/>
            <ac:spMk id="2" creationId="{636436D1-FB98-4E06-A6BE-ECFAA698721D}"/>
          </ac:spMkLst>
        </pc:spChg>
        <pc:graphicFrameChg chg="add mod modGraphic">
          <ac:chgData name="Christiano Rossini Martins Costa" userId="66a226918b50e5e3" providerId="Windows Live" clId="Web-{47C6379A-97BE-497B-8B54-E871563E577E}" dt="2019-11-12T06:37:24.405" v="911"/>
          <ac:graphicFrameMkLst>
            <pc:docMk/>
            <pc:sldMk cId="2688384273" sldId="291"/>
            <ac:graphicFrameMk id="4" creationId="{6C733AEC-F3B2-4F86-90D7-04805301A6DF}"/>
          </ac:graphicFrameMkLst>
        </pc:graphicFrameChg>
      </pc:sldChg>
    </pc:docChg>
  </pc:docChgLst>
  <pc:docChgLst>
    <pc:chgData name="Christiano Rossini Martins Costa" userId="66a226918b50e5e3" providerId="Windows Live" clId="Web-{11B9C098-3591-48AF-A977-A0D6C147C367}"/>
    <pc:docChg chg="addSld modSld">
      <pc:chgData name="Christiano Rossini Martins Costa" userId="66a226918b50e5e3" providerId="Windows Live" clId="Web-{11B9C098-3591-48AF-A977-A0D6C147C367}" dt="2019-12-03T15:39:14.451" v="1051" actId="20577"/>
      <pc:docMkLst>
        <pc:docMk/>
      </pc:docMkLst>
      <pc:sldChg chg="modSp">
        <pc:chgData name="Christiano Rossini Martins Costa" userId="66a226918b50e5e3" providerId="Windows Live" clId="Web-{11B9C098-3591-48AF-A977-A0D6C147C367}" dt="2019-12-03T15:37:41.056" v="1037" actId="20577"/>
        <pc:sldMkLst>
          <pc:docMk/>
          <pc:sldMk cId="681474724" sldId="299"/>
        </pc:sldMkLst>
        <pc:spChg chg="mod">
          <ac:chgData name="Christiano Rossini Martins Costa" userId="66a226918b50e5e3" providerId="Windows Live" clId="Web-{11B9C098-3591-48AF-A977-A0D6C147C367}" dt="2019-12-03T15:37:41.056" v="1037" actId="20577"/>
          <ac:spMkLst>
            <pc:docMk/>
            <pc:sldMk cId="681474724" sldId="299"/>
            <ac:spMk id="3" creationId="{BA6FDD12-48DB-4316-83BC-14E2AE70207E}"/>
          </ac:spMkLst>
        </pc:spChg>
      </pc:sldChg>
      <pc:sldChg chg="addSp delSp modSp">
        <pc:chgData name="Christiano Rossini Martins Costa" userId="66a226918b50e5e3" providerId="Windows Live" clId="Web-{11B9C098-3591-48AF-A977-A0D6C147C367}" dt="2019-12-03T13:08:08.565" v="957"/>
        <pc:sldMkLst>
          <pc:docMk/>
          <pc:sldMk cId="3940275923" sldId="300"/>
        </pc:sldMkLst>
        <pc:spChg chg="mod">
          <ac:chgData name="Christiano Rossini Martins Costa" userId="66a226918b50e5e3" providerId="Windows Live" clId="Web-{11B9C098-3591-48AF-A977-A0D6C147C367}" dt="2019-12-03T13:05:20.619" v="895" actId="20577"/>
          <ac:spMkLst>
            <pc:docMk/>
            <pc:sldMk cId="3940275923" sldId="300"/>
            <ac:spMk id="3" creationId="{5CBEB5F5-1281-4E34-889F-54D78842B7A3}"/>
          </ac:spMkLst>
        </pc:spChg>
        <pc:graphicFrameChg chg="add del mod modGraphic">
          <ac:chgData name="Christiano Rossini Martins Costa" userId="66a226918b50e5e3" providerId="Windows Live" clId="Web-{11B9C098-3591-48AF-A977-A0D6C147C367}" dt="2019-12-03T13:08:08.565" v="957"/>
          <ac:graphicFrameMkLst>
            <pc:docMk/>
            <pc:sldMk cId="3940275923" sldId="300"/>
            <ac:graphicFrameMk id="4" creationId="{208EAD37-60EF-4563-AB93-72FB33B2C7D2}"/>
          </ac:graphicFrameMkLst>
        </pc:graphicFrameChg>
        <pc:graphicFrameChg chg="add del mod modGraphic">
          <ac:chgData name="Christiano Rossini Martins Costa" userId="66a226918b50e5e3" providerId="Windows Live" clId="Web-{11B9C098-3591-48AF-A977-A0D6C147C367}" dt="2019-12-03T12:58:02.270" v="699"/>
          <ac:graphicFrameMkLst>
            <pc:docMk/>
            <pc:sldMk cId="3940275923" sldId="300"/>
            <ac:graphicFrameMk id="6" creationId="{5FDDE6C3-DA59-45C8-991F-FDD24F92953F}"/>
          </ac:graphicFrameMkLst>
        </pc:graphicFrameChg>
      </pc:sldChg>
      <pc:sldChg chg="modSp">
        <pc:chgData name="Christiano Rossini Martins Costa" userId="66a226918b50e5e3" providerId="Windows Live" clId="Web-{11B9C098-3591-48AF-A977-A0D6C147C367}" dt="2019-12-03T15:39:12.701" v="1049" actId="20577"/>
        <pc:sldMkLst>
          <pc:docMk/>
          <pc:sldMk cId="9864813" sldId="301"/>
        </pc:sldMkLst>
        <pc:spChg chg="mod">
          <ac:chgData name="Christiano Rossini Martins Costa" userId="66a226918b50e5e3" providerId="Windows Live" clId="Web-{11B9C098-3591-48AF-A977-A0D6C147C367}" dt="2019-12-03T15:39:12.701" v="1049" actId="20577"/>
          <ac:spMkLst>
            <pc:docMk/>
            <pc:sldMk cId="9864813" sldId="301"/>
            <ac:spMk id="3" creationId="{A85BC104-8232-421C-91F9-22403380459C}"/>
          </ac:spMkLst>
        </pc:spChg>
      </pc:sldChg>
      <pc:sldChg chg="modSp">
        <pc:chgData name="Christiano Rossini Martins Costa" userId="66a226918b50e5e3" providerId="Windows Live" clId="Web-{11B9C098-3591-48AF-A977-A0D6C147C367}" dt="2019-12-03T15:25:55.100" v="976" actId="20577"/>
        <pc:sldMkLst>
          <pc:docMk/>
          <pc:sldMk cId="1374333127" sldId="304"/>
        </pc:sldMkLst>
        <pc:spChg chg="mod">
          <ac:chgData name="Christiano Rossini Martins Costa" userId="66a226918b50e5e3" providerId="Windows Live" clId="Web-{11B9C098-3591-48AF-A977-A0D6C147C367}" dt="2019-12-03T15:25:55.100" v="976" actId="20577"/>
          <ac:spMkLst>
            <pc:docMk/>
            <pc:sldMk cId="1374333127" sldId="304"/>
            <ac:spMk id="3" creationId="{80602C31-D906-43F9-9E39-8FD1823B04B2}"/>
          </ac:spMkLst>
        </pc:spChg>
      </pc:sldChg>
      <pc:sldChg chg="delSp modSp add replId">
        <pc:chgData name="Christiano Rossini Martins Costa" userId="66a226918b50e5e3" providerId="Windows Live" clId="Web-{11B9C098-3591-48AF-A977-A0D6C147C367}" dt="2019-12-03T13:05:52.386" v="915" actId="20577"/>
        <pc:sldMkLst>
          <pc:docMk/>
          <pc:sldMk cId="985042989" sldId="305"/>
        </pc:sldMkLst>
        <pc:spChg chg="mod">
          <ac:chgData name="Christiano Rossini Martins Costa" userId="66a226918b50e5e3" providerId="Windows Live" clId="Web-{11B9C098-3591-48AF-A977-A0D6C147C367}" dt="2019-12-03T13:05:52.386" v="915" actId="20577"/>
          <ac:spMkLst>
            <pc:docMk/>
            <pc:sldMk cId="985042989" sldId="305"/>
            <ac:spMk id="3" creationId="{5CBEB5F5-1281-4E34-889F-54D78842B7A3}"/>
          </ac:spMkLst>
        </pc:spChg>
        <pc:graphicFrameChg chg="del mod modGraphic">
          <ac:chgData name="Christiano Rossini Martins Costa" userId="66a226918b50e5e3" providerId="Windows Live" clId="Web-{11B9C098-3591-48AF-A977-A0D6C147C367}" dt="2019-12-03T13:05:49.511" v="914"/>
          <ac:graphicFrameMkLst>
            <pc:docMk/>
            <pc:sldMk cId="985042989" sldId="305"/>
            <ac:graphicFrameMk id="4" creationId="{208EAD37-60EF-4563-AB93-72FB33B2C7D2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69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2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03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209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89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5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8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98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98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2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49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3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523880" y="2715840"/>
            <a:ext cx="9142920" cy="112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pt-BR" sz="4800" spc="-43" dirty="0">
                <a:solidFill>
                  <a:srgbClr val="262626"/>
                </a:solidFill>
                <a:latin typeface="Calibri Light"/>
              </a:rPr>
              <a:t>Research design </a:t>
            </a:r>
            <a:r>
              <a:rPr lang="pt-BR" sz="4800" spc="-43">
                <a:solidFill>
                  <a:srgbClr val="262626"/>
                </a:solidFill>
                <a:latin typeface="Calibri Light"/>
              </a:rPr>
              <a:t>update:  02/12/2019</a:t>
            </a:r>
            <a:endParaRPr lang="pt-BR" sz="4800" b="0" strike="noStrike" spc="-43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523880" y="452412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pt-BR" sz="2400" b="0" strike="noStrike" cap="all" spc="194">
                <a:solidFill>
                  <a:srgbClr val="637052"/>
                </a:solidFill>
                <a:latin typeface="Calibri Light"/>
                <a:ea typeface="DejaVu Sans"/>
              </a:rPr>
              <a:t>Master Student: Christiano Rossini Martins Costa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pt-BR" sz="2400" b="0" strike="noStrike" cap="all" spc="194">
                <a:solidFill>
                  <a:srgbClr val="637052"/>
                </a:solidFill>
                <a:latin typeface="Calibri Light"/>
                <a:ea typeface="DejaVu Sans"/>
              </a:rPr>
              <a:t>Advisor: Baldoino Fonseca dos Santos Neto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1523880" y="533160"/>
            <a:ext cx="7683480" cy="78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Universidade Federal de Alagoas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Instituto de computação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Programa de Pós-Graduação em Informática - PPGI</a:t>
            </a:r>
            <a:endParaRPr lang="pt-BR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B12C70-3BCB-4B76-B643-6BC8F9E01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Study procedure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5BC104-8232-421C-91F9-224033804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web survey flow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BD844B9A-8CB8-4C72-BC20-114EC08C0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330" y="492573"/>
            <a:ext cx="466052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256C9-76D4-4BA3-806E-C431532FB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Study procedure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5F63C3-570F-40AD-9BD1-BC40C459F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Code snippet view</a:t>
            </a:r>
            <a:endParaRPr lang="pt-BR"/>
          </a:p>
        </p:txBody>
      </p:sp>
      <p:pic>
        <p:nvPicPr>
          <p:cNvPr id="4" name="Imagem 4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BCECC791-D687-461D-BDAC-8554CE20F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4" y="2559424"/>
            <a:ext cx="9879104" cy="3290046"/>
          </a:xfrm>
          <a:prstGeom prst="rect">
            <a:avLst/>
          </a:prstGeom>
        </p:spPr>
      </p:pic>
      <p:sp>
        <p:nvSpPr>
          <p:cNvPr id="6" name="Balão de Fala: Oval 5">
            <a:extLst>
              <a:ext uri="{FF2B5EF4-FFF2-40B4-BE49-F238E27FC236}">
                <a16:creationId xmlns:a16="http://schemas.microsoft.com/office/drawing/2014/main" id="{75AA99E7-A03A-4EBE-A5FE-2FE575A5A646}"/>
              </a:ext>
            </a:extLst>
          </p:cNvPr>
          <p:cNvSpPr/>
          <p:nvPr/>
        </p:nvSpPr>
        <p:spPr>
          <a:xfrm>
            <a:off x="6244935" y="2455926"/>
            <a:ext cx="2727613" cy="164522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cs typeface="Calibri"/>
              </a:rPr>
              <a:t>Smely</a:t>
            </a:r>
            <a:r>
              <a:rPr lang="pt-BR" sz="1400" dirty="0">
                <a:cs typeface="Calibri"/>
              </a:rPr>
              <a:t> </a:t>
            </a:r>
            <a:r>
              <a:rPr lang="pt-BR" sz="1400">
                <a:cs typeface="Calibri"/>
              </a:rPr>
              <a:t>code </a:t>
            </a:r>
            <a:r>
              <a:rPr lang="pt-BR" sz="1400">
                <a:ea typeface="+mn-lt"/>
                <a:cs typeface="+mn-lt"/>
              </a:rPr>
              <a:t>affected by only one</a:t>
            </a:r>
            <a:r>
              <a:rPr lang="pt-BR" sz="1400" dirty="0">
                <a:ea typeface="+mn-lt"/>
                <a:cs typeface="+mn-lt"/>
              </a:rPr>
              <a:t> </a:t>
            </a:r>
            <a:r>
              <a:rPr lang="pt-BR" sz="1400">
                <a:ea typeface="+mn-lt"/>
                <a:cs typeface="+mn-lt"/>
              </a:rPr>
              <a:t>code smell</a:t>
            </a:r>
            <a:endParaRPr lang="pt-B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7532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256C9-76D4-4BA3-806E-C431532FB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Study procedure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5F63C3-570F-40AD-9BD1-BC40C459F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Tree view</a:t>
            </a:r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DF0E1DC6-1FDD-4FA3-A9CE-FC4DCB3D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542" y="2143094"/>
            <a:ext cx="8068234" cy="431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36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256C9-76D4-4BA3-806E-C431532FB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Study procedure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5F63C3-570F-40AD-9BD1-BC40C459F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Task submission </a:t>
            </a:r>
            <a:endParaRPr lang="pt-BR"/>
          </a:p>
        </p:txBody>
      </p:sp>
      <p:pic>
        <p:nvPicPr>
          <p:cNvPr id="4" name="Imagem 4" descr="Tela de celular com publicação numa rede social&#10;&#10;Descrição gerada com alta confiança">
            <a:extLst>
              <a:ext uri="{FF2B5EF4-FFF2-40B4-BE49-F238E27FC236}">
                <a16:creationId xmlns:a16="http://schemas.microsoft.com/office/drawing/2014/main" id="{C842E4ED-EED8-4044-B63A-9FA7AE782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673" y="2546036"/>
            <a:ext cx="9280813" cy="3350541"/>
          </a:xfrm>
          <a:prstGeom prst="rect">
            <a:avLst/>
          </a:prstGeom>
        </p:spPr>
      </p:pic>
      <p:sp>
        <p:nvSpPr>
          <p:cNvPr id="9" name="Balão de Fala: Oval 8">
            <a:extLst>
              <a:ext uri="{FF2B5EF4-FFF2-40B4-BE49-F238E27FC236}">
                <a16:creationId xmlns:a16="http://schemas.microsoft.com/office/drawing/2014/main" id="{EF918CD8-D872-4214-A0A9-7DF02D026ADA}"/>
              </a:ext>
            </a:extLst>
          </p:cNvPr>
          <p:cNvSpPr/>
          <p:nvPr/>
        </p:nvSpPr>
        <p:spPr>
          <a:xfrm>
            <a:off x="5881253" y="1988335"/>
            <a:ext cx="2251363" cy="135947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cs typeface="Calibri"/>
              </a:rPr>
              <a:t>Method or Class-</a:t>
            </a:r>
            <a:r>
              <a:rPr lang="pt-BR" sz="1400">
                <a:cs typeface="Calibri"/>
              </a:rPr>
              <a:t>scoped Code Smell Type</a:t>
            </a:r>
            <a:endParaRPr lang="pt-B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9735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45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DDE2A-223B-4ADB-B59C-63D45D3A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+mj-lt"/>
                <a:cs typeface="+mj-lt"/>
              </a:rPr>
              <a:t>Objective</a:t>
            </a:r>
          </a:p>
          <a:p>
            <a:endParaRPr lang="pt-BR" dirty="0">
              <a:cs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EE26BB-EC5D-40DA-AC6C-289D75ED6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>
                <a:ea typeface="+mn-lt"/>
                <a:cs typeface="+mn-lt"/>
              </a:rPr>
              <a:t>Assess code smell perception (or agreement) aided by a decision tree classifier</a:t>
            </a:r>
            <a:endParaRPr lang="en-US"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r>
              <a:rPr lang="pt-BR">
                <a:ea typeface="+mn-lt"/>
                <a:cs typeface="+mn-lt"/>
              </a:rPr>
              <a:t>Specific objectives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t-BR">
                <a:ea typeface="+mn-lt"/>
                <a:cs typeface="+mn-lt"/>
              </a:rPr>
              <a:t>To what extent an aided aproach of code smell detection influence in developer's agreement about certain code smell.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t-BR">
                <a:cs typeface="Calibri"/>
              </a:rPr>
              <a:t>Find out if decision tree complexity play a role in developer's agreement about certain code smell</a:t>
            </a:r>
            <a:endParaRPr lang="pt-BR">
              <a:ea typeface="+mn-lt"/>
              <a:cs typeface="+mn-lt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pt-BR">
                <a:ea typeface="+mn-lt"/>
                <a:cs typeface="+mn-lt"/>
              </a:rPr>
              <a:t>Complexity: number of leaves, tree depth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t-BR">
                <a:ea typeface="+mn-lt"/>
                <a:cs typeface="+mn-lt"/>
              </a:rPr>
              <a:t>Find out if decision tree assistance influences the effort to detect a code smell.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pt-BR">
                <a:ea typeface="+mn-lt"/>
                <a:cs typeface="+mn-lt"/>
              </a:rPr>
              <a:t>Time required to detect a code smell</a:t>
            </a:r>
          </a:p>
          <a:p>
            <a:pPr>
              <a:spcBef>
                <a:spcPct val="0"/>
              </a:spcBef>
            </a:pP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341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010F4-8BF0-41DB-9E07-AD96F40F6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Study context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2AF732-880D-4212-AA9B-0D912B50B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535"/>
            <a:ext cx="10515600" cy="462842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>
                <a:cs typeface="Calibri"/>
              </a:rPr>
              <a:t>Code smell (CS) type selection</a:t>
            </a:r>
          </a:p>
          <a:p>
            <a:pPr lvl="1"/>
            <a:r>
              <a:rPr lang="pt-BR">
                <a:cs typeface="Calibri"/>
              </a:rPr>
              <a:t>Types:</a:t>
            </a:r>
          </a:p>
          <a:p>
            <a:pPr lvl="2"/>
            <a:r>
              <a:rPr lang="pt-BR">
                <a:cs typeface="Calibri"/>
              </a:rPr>
              <a:t>Class scoped:</a:t>
            </a:r>
            <a:endParaRPr lang="pt-BR" dirty="0">
              <a:cs typeface="Calibri"/>
            </a:endParaRPr>
          </a:p>
          <a:p>
            <a:pPr lvl="3"/>
            <a:r>
              <a:rPr lang="pt-BR">
                <a:cs typeface="Calibri"/>
              </a:rPr>
              <a:t>God class (GC)</a:t>
            </a:r>
            <a:endParaRPr lang="pt-BR" dirty="0">
              <a:cs typeface="Calibri"/>
            </a:endParaRPr>
          </a:p>
          <a:p>
            <a:pPr lvl="3"/>
            <a:r>
              <a:rPr lang="pt-BR" dirty="0" err="1">
                <a:cs typeface="Calibri"/>
              </a:rPr>
              <a:t>Middle</a:t>
            </a:r>
            <a:r>
              <a:rPr lang="pt-BR">
                <a:cs typeface="Calibri"/>
              </a:rPr>
              <a:t> Man (MM)</a:t>
            </a:r>
            <a:endParaRPr lang="pt-BR" dirty="0">
              <a:cs typeface="Calibri"/>
            </a:endParaRPr>
          </a:p>
          <a:p>
            <a:pPr lvl="3"/>
            <a:r>
              <a:rPr lang="pt-BR">
                <a:cs typeface="Calibri"/>
              </a:rPr>
              <a:t>Class Data should be private (CDSBP) </a:t>
            </a:r>
          </a:p>
          <a:p>
            <a:pPr lvl="2"/>
            <a:r>
              <a:rPr lang="pt-BR">
                <a:cs typeface="Calibri"/>
              </a:rPr>
              <a:t>Method scoped:</a:t>
            </a:r>
            <a:endParaRPr lang="pt-BR"/>
          </a:p>
          <a:p>
            <a:pPr lvl="3"/>
            <a:r>
              <a:rPr lang="pt-BR">
                <a:cs typeface="Calibri"/>
              </a:rPr>
              <a:t>Long method (LM)</a:t>
            </a:r>
          </a:p>
          <a:p>
            <a:pPr lvl="3"/>
            <a:r>
              <a:rPr lang="pt-BR">
                <a:cs typeface="Calibri"/>
              </a:rPr>
              <a:t>Long Parameter List (LPL)</a:t>
            </a:r>
            <a:endParaRPr lang="pt-BR" dirty="0">
              <a:cs typeface="Calibri"/>
            </a:endParaRPr>
          </a:p>
          <a:p>
            <a:pPr lvl="3"/>
            <a:r>
              <a:rPr lang="pt-BR">
                <a:cs typeface="Calibri"/>
              </a:rPr>
              <a:t>Feature Envy (FE)</a:t>
            </a:r>
            <a:endParaRPr lang="pt-BR" dirty="0">
              <a:cs typeface="Calibri"/>
            </a:endParaRPr>
          </a:p>
          <a:p>
            <a:pPr lvl="1"/>
            <a:r>
              <a:rPr lang="pt-BR">
                <a:cs typeface="Calibri"/>
              </a:rPr>
              <a:t>Selection criteria:</a:t>
            </a:r>
          </a:p>
          <a:p>
            <a:pPr lvl="2"/>
            <a:r>
              <a:rPr lang="pt-BR">
                <a:cs typeface="Calibri"/>
              </a:rPr>
              <a:t>Previous works about code smell detection, from CS with worst agreement (or perception) to CS with best agreement </a:t>
            </a:r>
            <a:r>
              <a:rPr lang="pt-BR">
                <a:ea typeface="+mn-lt"/>
                <a:cs typeface="+mn-lt"/>
              </a:rPr>
              <a:t>(or perception)</a:t>
            </a:r>
            <a:endParaRPr lang="pt-BR" dirty="0">
              <a:cs typeface="Calibri"/>
            </a:endParaRPr>
          </a:p>
          <a:p>
            <a:r>
              <a:rPr lang="pt-BR">
                <a:cs typeface="Calibri"/>
              </a:rPr>
              <a:t>Smely code dataset</a:t>
            </a:r>
            <a:endParaRPr lang="pt-BR" dirty="0">
              <a:cs typeface="Calibri"/>
            </a:endParaRPr>
          </a:p>
          <a:p>
            <a:pPr lvl="1"/>
            <a:r>
              <a:rPr lang="pt-BR">
                <a:cs typeface="Calibri"/>
              </a:rPr>
              <a:t>A manually validated code smell from Palomba et. Al</a:t>
            </a:r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853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010F4-8BF0-41DB-9E07-AD96F40F6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Study context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2AF732-880D-4212-AA9B-0D912B50B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ea typeface="+mn-lt"/>
                <a:cs typeface="+mn-lt"/>
              </a:rPr>
              <a:t>Independent variables (features)</a:t>
            </a:r>
            <a:endParaRPr lang="pt-BR" dirty="0">
              <a:ea typeface="+mn-lt"/>
              <a:cs typeface="+mn-lt"/>
            </a:endParaRPr>
          </a:p>
          <a:p>
            <a:pPr lvl="1"/>
            <a:r>
              <a:rPr lang="pt-BR">
                <a:cs typeface="Calibri"/>
              </a:rPr>
              <a:t>Software metrics</a:t>
            </a:r>
            <a:endParaRPr lang="pt-BR" dirty="0">
              <a:cs typeface="Calibri"/>
            </a:endParaRPr>
          </a:p>
          <a:p>
            <a:pPr lvl="2"/>
            <a:r>
              <a:rPr lang="pt-BR">
                <a:cs typeface="Calibri"/>
              </a:rPr>
              <a:t>Class metrics</a:t>
            </a:r>
            <a:endParaRPr lang="pt-BR" dirty="0">
              <a:cs typeface="Calibri"/>
            </a:endParaRPr>
          </a:p>
          <a:p>
            <a:pPr lvl="2"/>
            <a:r>
              <a:rPr lang="pt-BR">
                <a:cs typeface="Calibri"/>
              </a:rPr>
              <a:t>Method metrics</a:t>
            </a:r>
            <a:endParaRPr lang="pt-BR" dirty="0">
              <a:cs typeface="Calibri"/>
            </a:endParaRPr>
          </a:p>
          <a:p>
            <a:pPr lvl="1"/>
            <a:r>
              <a:rPr lang="pt-BR">
                <a:cs typeface="Calibri"/>
              </a:rPr>
              <a:t>Metrics categories (source code scope)</a:t>
            </a:r>
            <a:endParaRPr lang="pt-BR" dirty="0">
              <a:cs typeface="Calibri"/>
            </a:endParaRPr>
          </a:p>
          <a:p>
            <a:pPr lvl="2"/>
            <a:r>
              <a:rPr lang="pt-BR">
                <a:cs typeface="Calibri"/>
              </a:rPr>
              <a:t>Complexity</a:t>
            </a:r>
            <a:endParaRPr lang="pt-BR" dirty="0">
              <a:cs typeface="Calibri"/>
            </a:endParaRPr>
          </a:p>
          <a:p>
            <a:pPr lvl="2"/>
            <a:r>
              <a:rPr lang="pt-BR">
                <a:cs typeface="Calibri"/>
              </a:rPr>
              <a:t>Size</a:t>
            </a:r>
            <a:endParaRPr lang="pt-BR" dirty="0">
              <a:cs typeface="Calibri"/>
            </a:endParaRPr>
          </a:p>
          <a:p>
            <a:pPr lvl="2"/>
            <a:r>
              <a:rPr lang="pt-BR">
                <a:cs typeface="Calibri"/>
              </a:rPr>
              <a:t>Coupling</a:t>
            </a:r>
            <a:endParaRPr lang="pt-BR" dirty="0">
              <a:cs typeface="Calibri"/>
            </a:endParaRPr>
          </a:p>
          <a:p>
            <a:pPr lvl="2"/>
            <a:r>
              <a:rPr lang="pt-BR">
                <a:cs typeface="Calibri"/>
              </a:rPr>
              <a:t>Cohesion</a:t>
            </a:r>
            <a:endParaRPr lang="pt-BR" dirty="0">
              <a:cs typeface="Calibri"/>
            </a:endParaRPr>
          </a:p>
          <a:p>
            <a:pPr lvl="2"/>
            <a:r>
              <a:rPr lang="pt-BR">
                <a:cs typeface="Calibri"/>
              </a:rPr>
              <a:t>inheritance</a:t>
            </a:r>
            <a:endParaRPr lang="pt-BR" dirty="0">
              <a:cs typeface="Calibri"/>
            </a:endParaRPr>
          </a:p>
          <a:p>
            <a:pPr lvl="1"/>
            <a:r>
              <a:rPr lang="pt-BR">
                <a:cs typeface="Calibri"/>
              </a:rPr>
              <a:t>Metrics source: Scitool's Understand</a:t>
            </a:r>
            <a:endParaRPr lang="pt-BR" dirty="0">
              <a:cs typeface="Calibri"/>
            </a:endParaRPr>
          </a:p>
          <a:p>
            <a:pPr lvl="1"/>
            <a:endParaRPr lang="pt-BR" dirty="0">
              <a:cs typeface="Calibri"/>
            </a:endParaRPr>
          </a:p>
          <a:p>
            <a:pPr lvl="1"/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580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3B8E9-CFB8-459B-A959-C9FCA38F1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Study context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6FDD12-48DB-4316-83BC-14E2AE702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BR" dirty="0" err="1">
                <a:cs typeface="Calibri"/>
              </a:rPr>
              <a:t>Participants</a:t>
            </a:r>
          </a:p>
          <a:p>
            <a:pPr lvl="1"/>
            <a:r>
              <a:rPr lang="pt-BR" dirty="0" err="1">
                <a:cs typeface="Calibri"/>
              </a:rPr>
              <a:t>Academy</a:t>
            </a:r>
          </a:p>
          <a:p>
            <a:pPr lvl="1"/>
            <a:r>
              <a:rPr lang="pt-BR" dirty="0" err="1">
                <a:cs typeface="Calibri"/>
              </a:rPr>
              <a:t>Industry</a:t>
            </a:r>
          </a:p>
          <a:p>
            <a:r>
              <a:rPr lang="pt-BR" dirty="0" err="1">
                <a:cs typeface="Calibri"/>
              </a:rPr>
              <a:t>Survey</a:t>
            </a:r>
          </a:p>
          <a:p>
            <a:pPr lvl="1"/>
            <a:r>
              <a:rPr lang="pt-BR">
                <a:cs typeface="Calibri"/>
              </a:rPr>
              <a:t>Custom Web-based Survey,  built upon </a:t>
            </a:r>
            <a:r>
              <a:rPr lang="pt-BR" err="1">
                <a:cs typeface="Calibri"/>
              </a:rPr>
              <a:t>Django</a:t>
            </a:r>
            <a:r>
              <a:rPr lang="pt-BR" dirty="0">
                <a:cs typeface="Calibri"/>
              </a:rPr>
              <a:t> framework</a:t>
            </a:r>
          </a:p>
          <a:p>
            <a:r>
              <a:rPr lang="pt-BR" dirty="0" err="1">
                <a:cs typeface="Calibri"/>
              </a:rPr>
              <a:t>Supervised</a:t>
            </a:r>
            <a:r>
              <a:rPr lang="pt-BR" dirty="0">
                <a:cs typeface="Calibri"/>
              </a:rPr>
              <a:t> </a:t>
            </a:r>
            <a:r>
              <a:rPr lang="pt-BR" dirty="0" err="1">
                <a:cs typeface="Calibri"/>
              </a:rPr>
              <a:t>learning</a:t>
            </a:r>
          </a:p>
          <a:p>
            <a:pPr lvl="1"/>
            <a:r>
              <a:rPr lang="pt-BR" dirty="0" err="1">
                <a:cs typeface="Calibri"/>
              </a:rPr>
              <a:t>Decision</a:t>
            </a:r>
            <a:r>
              <a:rPr lang="pt-BR" dirty="0">
                <a:cs typeface="Calibri"/>
              </a:rPr>
              <a:t> </a:t>
            </a:r>
            <a:r>
              <a:rPr lang="pt-BR" dirty="0" err="1">
                <a:cs typeface="Calibri"/>
              </a:rPr>
              <a:t>tree</a:t>
            </a:r>
            <a:r>
              <a:rPr lang="pt-BR" dirty="0">
                <a:cs typeface="Calibri"/>
              </a:rPr>
              <a:t> (DT) </a:t>
            </a:r>
            <a:r>
              <a:rPr lang="pt-BR" dirty="0" err="1">
                <a:cs typeface="Calibri"/>
              </a:rPr>
              <a:t>Classifier</a:t>
            </a:r>
          </a:p>
          <a:p>
            <a:pPr lvl="2"/>
            <a:r>
              <a:rPr lang="pt-BR" dirty="0">
                <a:cs typeface="Calibri"/>
              </a:rPr>
              <a:t>Python </a:t>
            </a:r>
            <a:r>
              <a:rPr lang="pt-BR" dirty="0" err="1">
                <a:cs typeface="Calibri"/>
              </a:rPr>
              <a:t>Sklearn</a:t>
            </a:r>
            <a:r>
              <a:rPr lang="pt-BR" dirty="0">
                <a:cs typeface="Calibri"/>
              </a:rPr>
              <a:t> API</a:t>
            </a:r>
          </a:p>
          <a:p>
            <a:pPr lvl="3"/>
            <a:r>
              <a:rPr lang="pt-BR" dirty="0">
                <a:cs typeface="Calibri"/>
              </a:rPr>
              <a:t>C.A.R.T. </a:t>
            </a:r>
            <a:r>
              <a:rPr lang="pt-BR" dirty="0" err="1">
                <a:cs typeface="Calibri"/>
              </a:rPr>
              <a:t>implementation</a:t>
            </a:r>
            <a:r>
              <a:rPr lang="pt-BR" dirty="0">
                <a:cs typeface="Calibri"/>
              </a:rPr>
              <a:t> </a:t>
            </a:r>
            <a:r>
              <a:rPr lang="pt-BR" dirty="0" err="1">
                <a:cs typeface="Calibri"/>
              </a:rPr>
              <a:t>of</a:t>
            </a:r>
            <a:r>
              <a:rPr lang="pt-BR" dirty="0">
                <a:cs typeface="Calibri"/>
              </a:rPr>
              <a:t> DT</a:t>
            </a:r>
          </a:p>
          <a:p>
            <a:pPr lvl="2"/>
            <a:r>
              <a:rPr lang="pt-BR" dirty="0" err="1">
                <a:cs typeface="Calibri"/>
              </a:rPr>
              <a:t>Spliting</a:t>
            </a:r>
            <a:r>
              <a:rPr lang="pt-BR" dirty="0">
                <a:cs typeface="Calibri"/>
              </a:rPr>
              <a:t> </a:t>
            </a:r>
            <a:r>
              <a:rPr lang="pt-BR" dirty="0" err="1">
                <a:cs typeface="Calibri"/>
              </a:rPr>
              <a:t>criterion</a:t>
            </a:r>
            <a:r>
              <a:rPr lang="pt-BR" dirty="0">
                <a:cs typeface="Calibri"/>
              </a:rPr>
              <a:t>:</a:t>
            </a:r>
          </a:p>
          <a:p>
            <a:pPr lvl="3"/>
            <a:r>
              <a:rPr lang="pt-BR" dirty="0" err="1">
                <a:cs typeface="Calibri"/>
              </a:rPr>
              <a:t>Options</a:t>
            </a:r>
          </a:p>
          <a:p>
            <a:pPr lvl="4"/>
            <a:r>
              <a:rPr lang="pt-BR" dirty="0" err="1">
                <a:cs typeface="Calibri"/>
              </a:rPr>
              <a:t>Information</a:t>
            </a:r>
            <a:r>
              <a:rPr lang="pt-BR" dirty="0">
                <a:cs typeface="Calibri"/>
              </a:rPr>
              <a:t> </a:t>
            </a:r>
            <a:r>
              <a:rPr lang="pt-BR" dirty="0" err="1">
                <a:cs typeface="Calibri"/>
              </a:rPr>
              <a:t>Gain</a:t>
            </a:r>
            <a:r>
              <a:rPr lang="pt-BR" dirty="0">
                <a:cs typeface="Calibri"/>
              </a:rPr>
              <a:t> (</a:t>
            </a:r>
            <a:r>
              <a:rPr lang="pt-BR" dirty="0" err="1">
                <a:cs typeface="Calibri"/>
              </a:rPr>
              <a:t>Entropy</a:t>
            </a:r>
            <a:r>
              <a:rPr lang="pt-BR" dirty="0">
                <a:cs typeface="Calibri"/>
              </a:rPr>
              <a:t>)</a:t>
            </a:r>
          </a:p>
          <a:p>
            <a:pPr lvl="4"/>
            <a:r>
              <a:rPr lang="pt-BR" dirty="0">
                <a:cs typeface="Calibri"/>
              </a:rPr>
              <a:t>Gini Index</a:t>
            </a:r>
          </a:p>
          <a:p>
            <a:pPr lvl="3"/>
            <a:r>
              <a:rPr lang="pt-BR" dirty="0" err="1">
                <a:cs typeface="Calibri"/>
              </a:rPr>
              <a:t>Selected</a:t>
            </a:r>
            <a:r>
              <a:rPr lang="pt-BR" dirty="0">
                <a:cs typeface="Calibri"/>
              </a:rPr>
              <a:t>: Gini Index (</a:t>
            </a:r>
            <a:r>
              <a:rPr lang="pt-BR" dirty="0" err="1">
                <a:cs typeface="Calibri"/>
              </a:rPr>
              <a:t>most</a:t>
            </a:r>
            <a:r>
              <a:rPr lang="pt-BR" dirty="0">
                <a:cs typeface="Calibri"/>
              </a:rPr>
              <a:t> </a:t>
            </a:r>
            <a:r>
              <a:rPr lang="pt-BR" dirty="0" err="1">
                <a:cs typeface="Calibri"/>
              </a:rPr>
              <a:t>effective</a:t>
            </a:r>
            <a:r>
              <a:rPr lang="pt-BR" dirty="0">
                <a:cs typeface="Calibri"/>
              </a:rPr>
              <a:t>)</a:t>
            </a:r>
          </a:p>
          <a:p>
            <a:pPr lvl="2"/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1474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22432-F861-48E8-B40D-BDA00AF7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Study design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451A30-DACE-4E22-A92C-64BDDE242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Latim square design</a:t>
            </a:r>
            <a:endParaRPr lang="pt-BR"/>
          </a:p>
        </p:txBody>
      </p:sp>
      <p:pic>
        <p:nvPicPr>
          <p:cNvPr id="6" name="Imagem 6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03DC1E57-21FB-46D7-9958-16C69F671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555" y="2443163"/>
            <a:ext cx="5086349" cy="379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8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8D1E6-D148-4831-A59D-1A78DD3C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+mj-lt"/>
                <a:cs typeface="+mj-lt"/>
              </a:rPr>
              <a:t>Study design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BEB5F5-1281-4E34-889F-54D78842B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7367"/>
            <a:ext cx="10515600" cy="45395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Latim </a:t>
            </a:r>
            <a:r>
              <a:rPr lang="pt-BR" dirty="0" err="1">
                <a:ea typeface="+mn-lt"/>
                <a:cs typeface="+mn-lt"/>
              </a:rPr>
              <a:t>square</a:t>
            </a:r>
            <a:r>
              <a:rPr lang="pt-BR" dirty="0">
                <a:ea typeface="+mn-lt"/>
                <a:cs typeface="+mn-lt"/>
              </a:rPr>
              <a:t> design</a:t>
            </a:r>
          </a:p>
          <a:p>
            <a:pPr lvl="1"/>
            <a:r>
              <a:rPr lang="pt-BR">
                <a:ea typeface="+mn-lt"/>
                <a:cs typeface="+mn-lt"/>
              </a:rPr>
              <a:t>Blocking factors</a:t>
            </a:r>
            <a:endParaRPr lang="pt-BR" dirty="0">
              <a:ea typeface="+mn-lt"/>
              <a:cs typeface="+mn-lt"/>
            </a:endParaRPr>
          </a:p>
          <a:p>
            <a:pPr lvl="2"/>
            <a:r>
              <a:rPr lang="pt-BR">
                <a:ea typeface="+mn-lt"/>
                <a:cs typeface="+mn-lt"/>
              </a:rPr>
              <a:t>Participants: Group 1 </a:t>
            </a:r>
            <a:r>
              <a:rPr lang="pt-BR" err="1">
                <a:ea typeface="+mn-lt"/>
                <a:cs typeface="+mn-lt"/>
              </a:rPr>
              <a:t>and</a:t>
            </a:r>
            <a:r>
              <a:rPr lang="pt-BR" dirty="0">
                <a:ea typeface="+mn-lt"/>
                <a:cs typeface="+mn-lt"/>
              </a:rPr>
              <a:t> 2</a:t>
            </a:r>
            <a:endParaRPr lang="pt-BR">
              <a:cs typeface="Calibri"/>
            </a:endParaRPr>
          </a:p>
          <a:p>
            <a:pPr lvl="3"/>
            <a:r>
              <a:rPr lang="pt-BR" err="1">
                <a:ea typeface="+mn-lt"/>
                <a:cs typeface="+mn-lt"/>
              </a:rPr>
              <a:t>Random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chosen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>
                <a:ea typeface="+mn-lt"/>
                <a:cs typeface="+mn-lt"/>
              </a:rPr>
              <a:t>participants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to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group</a:t>
            </a:r>
            <a:r>
              <a:rPr lang="pt-BR" dirty="0">
                <a:ea typeface="+mn-lt"/>
                <a:cs typeface="+mn-lt"/>
              </a:rPr>
              <a:t> 1 </a:t>
            </a:r>
            <a:r>
              <a:rPr lang="pt-BR" err="1">
                <a:ea typeface="+mn-lt"/>
                <a:cs typeface="+mn-lt"/>
              </a:rPr>
              <a:t>or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group</a:t>
            </a:r>
            <a:r>
              <a:rPr lang="pt-BR" dirty="0">
                <a:ea typeface="+mn-lt"/>
                <a:cs typeface="+mn-lt"/>
              </a:rPr>
              <a:t> 2</a:t>
            </a:r>
          </a:p>
          <a:p>
            <a:pPr lvl="2"/>
            <a:r>
              <a:rPr lang="pt-BR" err="1">
                <a:ea typeface="+mn-lt"/>
                <a:cs typeface="+mn-lt"/>
              </a:rPr>
              <a:t>Tasks</a:t>
            </a:r>
            <a:r>
              <a:rPr lang="pt-BR" dirty="0">
                <a:ea typeface="+mn-lt"/>
                <a:cs typeface="+mn-lt"/>
              </a:rPr>
              <a:t> </a:t>
            </a:r>
          </a:p>
          <a:p>
            <a:pPr lvl="2"/>
            <a:endParaRPr lang="pt-BR" dirty="0">
              <a:ea typeface="+mn-lt"/>
              <a:cs typeface="+mn-lt"/>
            </a:endParaRPr>
          </a:p>
          <a:p>
            <a:pPr lvl="1"/>
            <a:endParaRPr lang="pt-BR" dirty="0">
              <a:ea typeface="+mn-lt"/>
              <a:cs typeface="+mn-lt"/>
            </a:endParaRPr>
          </a:p>
          <a:p>
            <a:pPr lvl="1"/>
            <a:endParaRPr lang="pt-BR" dirty="0">
              <a:ea typeface="+mn-lt"/>
              <a:cs typeface="+mn-lt"/>
            </a:endParaRPr>
          </a:p>
          <a:p>
            <a:pPr lvl="1"/>
            <a:endParaRPr lang="pt-BR" dirty="0">
              <a:ea typeface="+mn-lt"/>
              <a:cs typeface="+mn-lt"/>
            </a:endParaRPr>
          </a:p>
          <a:p>
            <a:pPr lvl="1"/>
            <a:endParaRPr lang="pt-BR" dirty="0">
              <a:ea typeface="+mn-lt"/>
              <a:cs typeface="+mn-lt"/>
            </a:endParaRPr>
          </a:p>
          <a:p>
            <a:pPr lvl="1"/>
            <a:endParaRPr lang="pt-BR" dirty="0">
              <a:ea typeface="+mn-lt"/>
              <a:cs typeface="+mn-lt"/>
            </a:endParaRPr>
          </a:p>
          <a:p>
            <a:pPr lvl="2"/>
            <a:endParaRPr lang="pt-BR" dirty="0">
              <a:ea typeface="+mn-lt"/>
              <a:cs typeface="+mn-lt"/>
            </a:endParaRPr>
          </a:p>
          <a:p>
            <a:pPr lvl="1"/>
            <a:endParaRPr lang="pt-BR" dirty="0">
              <a:ea typeface="+mn-lt"/>
              <a:cs typeface="+mn-lt"/>
            </a:endParaRPr>
          </a:p>
          <a:p>
            <a:endParaRPr lang="pt-BR" dirty="0">
              <a:ea typeface="+mn-lt"/>
              <a:cs typeface="+mn-lt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208EAD37-60EF-4563-AB93-72FB33B2C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885893"/>
              </p:ext>
            </p:extLst>
          </p:nvPr>
        </p:nvGraphicFramePr>
        <p:xfrm>
          <a:off x="1959726" y="3675126"/>
          <a:ext cx="8168640" cy="219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2316711026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1312279281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974275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Scope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/>
                        <a:t>Code Smell type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Tree complexity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706492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/>
                        <a:t>Class-scoped CS tasks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/>
                        <a:t>God Class</a:t>
                      </a:r>
                    </a:p>
                    <a:p>
                      <a:pPr lvl="0">
                        <a:buNone/>
                      </a:pPr>
                      <a:r>
                        <a:rPr lang="pt-BR"/>
                        <a:t>Middle man</a:t>
                      </a:r>
                    </a:p>
                    <a:p>
                      <a:pPr lvl="0">
                        <a:buNone/>
                      </a:pPr>
                      <a:r>
                        <a:rPr lang="pt-BR"/>
                        <a:t>Refused bequest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/>
                        <a:t>3 to 9 leaves</a:t>
                      </a:r>
                    </a:p>
                    <a:p>
                      <a:pPr lvl="0">
                        <a:buNone/>
                      </a:pPr>
                      <a:r>
                        <a:rPr lang="pt-BR"/>
                        <a:t>Tree depth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1075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>
                          <a:latin typeface="Calibri"/>
                        </a:rPr>
                        <a:t>Method-scoped CS tasks</a:t>
                      </a:r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/>
                        <a:t>Long method</a:t>
                      </a:r>
                    </a:p>
                    <a:p>
                      <a:pPr lvl="0">
                        <a:buNone/>
                      </a:pPr>
                      <a:r>
                        <a:rPr lang="pt-BR"/>
                        <a:t>Long parameter list</a:t>
                      </a:r>
                    </a:p>
                    <a:p>
                      <a:pPr lvl="0">
                        <a:buNone/>
                      </a:pPr>
                      <a:r>
                        <a:rPr lang="pt-BR"/>
                        <a:t>Feature envy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>
                          <a:latin typeface="Calibri"/>
                        </a:rPr>
                        <a:t>3 to 9 leaves</a:t>
                      </a:r>
                    </a:p>
                    <a:p>
                      <a:pPr lvl="0">
                        <a:buNone/>
                      </a:pPr>
                      <a:r>
                        <a:rPr lang="pt-BR" sz="1800" b="0" i="0" u="none" strike="noStrike" noProof="0"/>
                        <a:t>Tree depth</a:t>
                      </a:r>
                      <a:endParaRPr lang="pt-B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828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275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8D1E6-D148-4831-A59D-1A78DD3C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+mj-lt"/>
                <a:cs typeface="+mj-lt"/>
              </a:rPr>
              <a:t>Study design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BEB5F5-1281-4E34-889F-54D78842B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7367"/>
            <a:ext cx="10515600" cy="45395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Latim </a:t>
            </a:r>
            <a:r>
              <a:rPr lang="pt-BR" err="1">
                <a:ea typeface="+mn-lt"/>
                <a:cs typeface="+mn-lt"/>
              </a:rPr>
              <a:t>square</a:t>
            </a:r>
            <a:r>
              <a:rPr lang="pt-BR" dirty="0">
                <a:ea typeface="+mn-lt"/>
                <a:cs typeface="+mn-lt"/>
              </a:rPr>
              <a:t> design</a:t>
            </a:r>
          </a:p>
          <a:p>
            <a:pPr lvl="1"/>
            <a:r>
              <a:rPr lang="pt-BR">
                <a:ea typeface="+mn-lt"/>
                <a:cs typeface="+mn-lt"/>
              </a:rPr>
              <a:t>Treatments</a:t>
            </a:r>
          </a:p>
          <a:p>
            <a:pPr lvl="2"/>
            <a:r>
              <a:rPr lang="pt-BR">
                <a:ea typeface="+mn-lt"/>
                <a:cs typeface="+mn-lt"/>
              </a:rPr>
              <a:t>DT – source code analysis aided by a decision tree classifier</a:t>
            </a:r>
          </a:p>
          <a:p>
            <a:pPr lvl="2"/>
            <a:r>
              <a:rPr lang="pt-BR">
                <a:ea typeface="+mn-lt"/>
                <a:cs typeface="+mn-lt"/>
              </a:rPr>
              <a:t>No DT – source code analysis NOT aided by a decision tree classifier</a:t>
            </a:r>
          </a:p>
          <a:p>
            <a:pPr lvl="1"/>
            <a:endParaRPr lang="pt-BR" dirty="0">
              <a:ea typeface="+mn-lt"/>
              <a:cs typeface="+mn-lt"/>
            </a:endParaRPr>
          </a:p>
          <a:p>
            <a:pPr lvl="2"/>
            <a:endParaRPr lang="pt-BR" dirty="0">
              <a:ea typeface="+mn-lt"/>
              <a:cs typeface="+mn-lt"/>
            </a:endParaRPr>
          </a:p>
          <a:p>
            <a:pPr lvl="1"/>
            <a:endParaRPr lang="pt-BR" dirty="0">
              <a:ea typeface="+mn-lt"/>
              <a:cs typeface="+mn-lt"/>
            </a:endParaRPr>
          </a:p>
          <a:p>
            <a:endParaRPr lang="pt-B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5042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FE191-E62A-427D-8BBC-FA02B99B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Study design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602C31-D906-43F9-9E39-8FD1823B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err="1">
                <a:cs typeface="Calibri"/>
              </a:rPr>
              <a:t>Research</a:t>
            </a:r>
            <a:r>
              <a:rPr lang="pt-BR" dirty="0">
                <a:cs typeface="Calibri"/>
              </a:rPr>
              <a:t> </a:t>
            </a:r>
            <a:r>
              <a:rPr lang="pt-BR">
                <a:cs typeface="Calibri"/>
              </a:rPr>
              <a:t>questions</a:t>
            </a:r>
            <a:endParaRPr lang="pt-BR" dirty="0">
              <a:cs typeface="Calibri"/>
            </a:endParaRPr>
          </a:p>
          <a:p>
            <a:r>
              <a:rPr lang="pt-BR">
                <a:cs typeface="Calibri"/>
              </a:rPr>
              <a:t>RQ1: To what extent an aided aproach of code smell detection - using a tree classifier - influences in developer's agreement about certain code smell?  </a:t>
            </a:r>
          </a:p>
          <a:p>
            <a:r>
              <a:rPr lang="pt-BR">
                <a:cs typeface="Calibri"/>
              </a:rPr>
              <a:t>RQ2: How much effort do developer spend during code smell detection with a tree classifier assistance?</a:t>
            </a:r>
          </a:p>
        </p:txBody>
      </p:sp>
    </p:spTree>
    <p:extLst>
      <p:ext uri="{BB962C8B-B14F-4D97-AF65-F5344CB8AC3E}">
        <p14:creationId xmlns:p14="http://schemas.microsoft.com/office/powerpoint/2010/main" val="1374333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790</TotalTime>
  <Words>0</Words>
  <Application>Microsoft Office PowerPoint</Application>
  <PresentationFormat>Widescreen</PresentationFormat>
  <Paragraphs>0</Paragraphs>
  <Slides>14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Office Theme</vt:lpstr>
      <vt:lpstr>Apresentação do PowerPoint</vt:lpstr>
      <vt:lpstr>Objective </vt:lpstr>
      <vt:lpstr>Study context</vt:lpstr>
      <vt:lpstr>Study context</vt:lpstr>
      <vt:lpstr>Study context</vt:lpstr>
      <vt:lpstr>Study design</vt:lpstr>
      <vt:lpstr>Study design</vt:lpstr>
      <vt:lpstr>Study design</vt:lpstr>
      <vt:lpstr>Study design</vt:lpstr>
      <vt:lpstr>Study procedure</vt:lpstr>
      <vt:lpstr>Study procedure</vt:lpstr>
      <vt:lpstr>Study procedure</vt:lpstr>
      <vt:lpstr>Study procedure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/>
  <cp:revision>2592</cp:revision>
  <dcterms:created xsi:type="dcterms:W3CDTF">2012-07-30T23:50:35Z</dcterms:created>
  <dcterms:modified xsi:type="dcterms:W3CDTF">2019-12-11T15:10:45Z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</Properties>
</file>