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2"/>
    <p:sldId id="315" r:id="rId3"/>
    <p:sldId id="309" r:id="rId4"/>
    <p:sldId id="310" r:id="rId5"/>
    <p:sldId id="311" r:id="rId6"/>
    <p:sldId id="303" r:id="rId7"/>
    <p:sldId id="313" r:id="rId8"/>
    <p:sldId id="296" r:id="rId9"/>
    <p:sldId id="298" r:id="rId10"/>
    <p:sldId id="299" r:id="rId11"/>
    <p:sldId id="304" r:id="rId12"/>
    <p:sldId id="297" r:id="rId13"/>
    <p:sldId id="300" r:id="rId14"/>
    <p:sldId id="305" r:id="rId15"/>
    <p:sldId id="301" r:id="rId16"/>
    <p:sldId id="302" r:id="rId17"/>
    <p:sldId id="307" r:id="rId18"/>
    <p:sldId id="306" r:id="rId19"/>
    <p:sldId id="312" r:id="rId20"/>
    <p:sldId id="314" r:id="rId21"/>
  </p:sldIdLst>
  <p:sldSz cx="12192000" cy="685800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9E40A-C0FB-44B3-B87D-5F3C9F80C6FB}" v="48" dt="2019-12-11T15:10:42.808"/>
    <p1510:client id="{11B9C098-3591-48AF-A977-A0D6C147C367}" v="1052" dt="2019-12-03T15:39:14.451"/>
    <p1510:client id="{173A8E60-BAA0-4154-9FE0-4FC9C5978BE9}" v="2090" dt="2019-12-17T16:48:33.097"/>
    <p1510:client id="{25B009F9-7A45-4BBC-B363-778582866BF6}" v="295" dt="2019-12-18T18:52:41.778"/>
    <p1510:client id="{34B7B352-BB7F-4E77-B65B-697EA4AA5EB8}" v="2963" dt="2019-12-02T15:48:29.506"/>
    <p1510:client id="{3E094FA1-A83A-478B-B1BF-27F053834B20}" v="250" dt="2019-12-05T05:11:45.789"/>
    <p1510:client id="{47C6379A-97BE-497B-8B54-E871563E577E}" v="954" dt="2019-11-12T06:37:24.405"/>
    <p1510:client id="{5A673466-0EF3-4EF8-B893-5DF91812F14C}" v="165" dt="2019-12-16T18:27:20.854"/>
    <p1510:client id="{A3CB30AB-A9C6-427F-B16B-40CF9808B379}" v="329" dt="2019-09-11T13:28:28.543"/>
    <p1510:client id="{D0038ECC-F3FD-4E6E-B991-D55B024BD1FA}" v="5" dt="2019-12-17T08:09:59.825"/>
    <p1510:client id="{D8C90618-0173-4063-B2BD-D5B16C89F648}" v="80" dt="2019-12-18T17:49:10.486"/>
    <p1510:client id="{DAA83BD1-3D5A-4796-B4F8-1AE0294E8781}" v="465" dt="2019-12-18T14:28:40.38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o Rossini Martins Costa" userId="66a226918b50e5e3" providerId="Windows Live" clId="Web-{DAA83BD1-3D5A-4796-B4F8-1AE0294E8781}"/>
    <pc:docChg chg="addSld delSld modSld sldOrd">
      <pc:chgData name="Christiano Rossini Martins Costa" userId="66a226918b50e5e3" providerId="Windows Live" clId="Web-{DAA83BD1-3D5A-4796-B4F8-1AE0294E8781}" dt="2019-12-18T14:28:40.380" v="460" actId="20577"/>
      <pc:docMkLst>
        <pc:docMk/>
      </pc:docMkLst>
      <pc:sldChg chg="modSp">
        <pc:chgData name="Christiano Rossini Martins Costa" userId="66a226918b50e5e3" providerId="Windows Live" clId="Web-{DAA83BD1-3D5A-4796-B4F8-1AE0294E8781}" dt="2019-12-18T13:21:33.978" v="7" actId="20577"/>
        <pc:sldMkLst>
          <pc:docMk/>
          <pc:sldMk cId="0" sldId="256"/>
        </pc:sldMkLst>
        <pc:spChg chg="mod">
          <ac:chgData name="Christiano Rossini Martins Costa" userId="66a226918b50e5e3" providerId="Windows Live" clId="Web-{DAA83BD1-3D5A-4796-B4F8-1AE0294E8781}" dt="2019-12-18T13:21:33.978" v="7" actId="20577"/>
          <ac:spMkLst>
            <pc:docMk/>
            <pc:sldMk cId="0" sldId="256"/>
            <ac:spMk id="129" creationId="{00000000-0000-0000-0000-000000000000}"/>
          </ac:spMkLst>
        </pc:spChg>
      </pc:sldChg>
      <pc:sldChg chg="addSp delSp modSp">
        <pc:chgData name="Christiano Rossini Martins Costa" userId="66a226918b50e5e3" providerId="Windows Live" clId="Web-{DAA83BD1-3D5A-4796-B4F8-1AE0294E8781}" dt="2019-12-18T13:48:32.200" v="20" actId="1076"/>
        <pc:sldMkLst>
          <pc:docMk/>
          <pc:sldMk cId="1177532109" sldId="302"/>
        </pc:sldMkLst>
        <pc:spChg chg="del mod">
          <ac:chgData name="Christiano Rossini Martins Costa" userId="66a226918b50e5e3" providerId="Windows Live" clId="Web-{DAA83BD1-3D5A-4796-B4F8-1AE0294E8781}" dt="2019-12-18T13:47:41.435" v="11"/>
          <ac:spMkLst>
            <pc:docMk/>
            <pc:sldMk cId="1177532109" sldId="302"/>
            <ac:spMk id="6" creationId="{75AA99E7-A03A-4EBE-A5FE-2FE575A5A646}"/>
          </ac:spMkLst>
        </pc:spChg>
        <pc:picChg chg="del">
          <ac:chgData name="Christiano Rossini Martins Costa" userId="66a226918b50e5e3" providerId="Windows Live" clId="Web-{DAA83BD1-3D5A-4796-B4F8-1AE0294E8781}" dt="2019-12-18T13:47:34.185" v="8"/>
          <ac:picMkLst>
            <pc:docMk/>
            <pc:sldMk cId="1177532109" sldId="302"/>
            <ac:picMk id="4" creationId="{BCECC791-D687-461D-BDAC-8554CE20FD07}"/>
          </ac:picMkLst>
        </pc:picChg>
        <pc:picChg chg="add mod">
          <ac:chgData name="Christiano Rossini Martins Costa" userId="66a226918b50e5e3" providerId="Windows Live" clId="Web-{DAA83BD1-3D5A-4796-B4F8-1AE0294E8781}" dt="2019-12-18T13:48:32.200" v="20" actId="1076"/>
          <ac:picMkLst>
            <pc:docMk/>
            <pc:sldMk cId="1177532109" sldId="302"/>
            <ac:picMk id="5" creationId="{8AA962E9-C7BE-474D-9948-799D01E660A5}"/>
          </ac:picMkLst>
        </pc:picChg>
      </pc:sldChg>
      <pc:sldChg chg="modSp">
        <pc:chgData name="Christiano Rossini Martins Costa" userId="66a226918b50e5e3" providerId="Windows Live" clId="Web-{DAA83BD1-3D5A-4796-B4F8-1AE0294E8781}" dt="2019-12-18T14:27:52.318" v="443" actId="20577"/>
        <pc:sldMkLst>
          <pc:docMk/>
          <pc:sldMk cId="2583415249" sldId="303"/>
        </pc:sldMkLst>
        <pc:spChg chg="mod">
          <ac:chgData name="Christiano Rossini Martins Costa" userId="66a226918b50e5e3" providerId="Windows Live" clId="Web-{DAA83BD1-3D5A-4796-B4F8-1AE0294E8781}" dt="2019-12-18T14:27:52.318" v="443" actId="20577"/>
          <ac:spMkLst>
            <pc:docMk/>
            <pc:sldMk cId="2583415249" sldId="303"/>
            <ac:spMk id="2" creationId="{BFCDDE2A-223B-4ADB-B59C-63D45D3ABE55}"/>
          </ac:spMkLst>
        </pc:spChg>
        <pc:spChg chg="mod">
          <ac:chgData name="Christiano Rossini Martins Costa" userId="66a226918b50e5e3" providerId="Windows Live" clId="Web-{DAA83BD1-3D5A-4796-B4F8-1AE0294E8781}" dt="2019-12-18T14:27:21.646" v="414" actId="20577"/>
          <ac:spMkLst>
            <pc:docMk/>
            <pc:sldMk cId="2583415249" sldId="303"/>
            <ac:spMk id="3" creationId="{16EE26BB-EC5D-40DA-AC6C-289D75ED6407}"/>
          </ac:spMkLst>
        </pc:spChg>
      </pc:sldChg>
      <pc:sldChg chg="ord">
        <pc:chgData name="Christiano Rossini Martins Costa" userId="66a226918b50e5e3" providerId="Windows Live" clId="Web-{DAA83BD1-3D5A-4796-B4F8-1AE0294E8781}" dt="2019-12-18T14:16:44.976" v="361"/>
        <pc:sldMkLst>
          <pc:docMk/>
          <pc:sldMk cId="1374333127" sldId="304"/>
        </pc:sldMkLst>
      </pc:sldChg>
      <pc:sldChg chg="addSp delSp modSp">
        <pc:chgData name="Christiano Rossini Martins Costa" userId="66a226918b50e5e3" providerId="Windows Live" clId="Web-{DAA83BD1-3D5A-4796-B4F8-1AE0294E8781}" dt="2019-12-18T14:08:06.556" v="324" actId="20577"/>
        <pc:sldMkLst>
          <pc:docMk/>
          <pc:sldMk cId="469735763" sldId="306"/>
        </pc:sldMkLst>
        <pc:spChg chg="mod">
          <ac:chgData name="Christiano Rossini Martins Costa" userId="66a226918b50e5e3" providerId="Windows Live" clId="Web-{DAA83BD1-3D5A-4796-B4F8-1AE0294E8781}" dt="2019-12-18T14:07:17.978" v="317" actId="20577"/>
          <ac:spMkLst>
            <pc:docMk/>
            <pc:sldMk cId="469735763" sldId="306"/>
            <ac:spMk id="2" creationId="{A11256C9-76D4-4BA3-806E-C431532FBCE1}"/>
          </ac:spMkLst>
        </pc:spChg>
        <pc:spChg chg="mod">
          <ac:chgData name="Christiano Rossini Martins Costa" userId="66a226918b50e5e3" providerId="Windows Live" clId="Web-{DAA83BD1-3D5A-4796-B4F8-1AE0294E8781}" dt="2019-12-18T14:08:06.556" v="324" actId="20577"/>
          <ac:spMkLst>
            <pc:docMk/>
            <pc:sldMk cId="469735763" sldId="306"/>
            <ac:spMk id="3" creationId="{EB5F63C3-570F-40AD-9BD1-BC40C459F888}"/>
          </ac:spMkLst>
        </pc:spChg>
        <pc:spChg chg="add del mod">
          <ac:chgData name="Christiano Rossini Martins Costa" userId="66a226918b50e5e3" providerId="Windows Live" clId="Web-{DAA83BD1-3D5A-4796-B4F8-1AE0294E8781}" dt="2019-12-18T14:03:21.651" v="138"/>
          <ac:spMkLst>
            <pc:docMk/>
            <pc:sldMk cId="469735763" sldId="306"/>
            <ac:spMk id="5" creationId="{73A79551-BBF3-4D23-B748-D0EC7F3C3123}"/>
          </ac:spMkLst>
        </pc:spChg>
        <pc:spChg chg="del mod">
          <ac:chgData name="Christiano Rossini Martins Costa" userId="66a226918b50e5e3" providerId="Windows Live" clId="Web-{DAA83BD1-3D5A-4796-B4F8-1AE0294E8781}" dt="2019-12-18T13:59:15.183" v="83"/>
          <ac:spMkLst>
            <pc:docMk/>
            <pc:sldMk cId="469735763" sldId="306"/>
            <ac:spMk id="9" creationId="{EF918CD8-D872-4214-A0A9-7DF02D026ADA}"/>
          </ac:spMkLst>
        </pc:spChg>
        <pc:picChg chg="del">
          <ac:chgData name="Christiano Rossini Martins Costa" userId="66a226918b50e5e3" providerId="Windows Live" clId="Web-{DAA83BD1-3D5A-4796-B4F8-1AE0294E8781}" dt="2019-12-18T13:48:50.560" v="21"/>
          <ac:picMkLst>
            <pc:docMk/>
            <pc:sldMk cId="469735763" sldId="306"/>
            <ac:picMk id="4" creationId="{C842E4ED-EED8-4044-B63A-9FA7AE78242C}"/>
          </ac:picMkLst>
        </pc:picChg>
      </pc:sldChg>
      <pc:sldChg chg="addSp delSp modSp">
        <pc:chgData name="Christiano Rossini Martins Costa" userId="66a226918b50e5e3" providerId="Windows Live" clId="Web-{DAA83BD1-3D5A-4796-B4F8-1AE0294E8781}" dt="2019-12-18T13:58:16.449" v="73" actId="1076"/>
        <pc:sldMkLst>
          <pc:docMk/>
          <pc:sldMk cId="1146336411" sldId="307"/>
        </pc:sldMkLst>
        <pc:picChg chg="del">
          <ac:chgData name="Christiano Rossini Martins Costa" userId="66a226918b50e5e3" providerId="Windows Live" clId="Web-{DAA83BD1-3D5A-4796-B4F8-1AE0294E8781}" dt="2019-12-18T13:53:42.996" v="59"/>
          <ac:picMkLst>
            <pc:docMk/>
            <pc:sldMk cId="1146336411" sldId="307"/>
            <ac:picMk id="4" creationId="{DF0E1DC6-1FDD-4FA3-A9CE-FC4DCB3DA99E}"/>
          </ac:picMkLst>
        </pc:picChg>
        <pc:picChg chg="add mod">
          <ac:chgData name="Christiano Rossini Martins Costa" userId="66a226918b50e5e3" providerId="Windows Live" clId="Web-{DAA83BD1-3D5A-4796-B4F8-1AE0294E8781}" dt="2019-12-18T13:53:50.059" v="62" actId="1076"/>
          <ac:picMkLst>
            <pc:docMk/>
            <pc:sldMk cId="1146336411" sldId="307"/>
            <ac:picMk id="5" creationId="{C1822E72-77FA-4FD2-AC72-442E6916226C}"/>
          </ac:picMkLst>
        </pc:picChg>
        <pc:picChg chg="add del mod">
          <ac:chgData name="Christiano Rossini Martins Costa" userId="66a226918b50e5e3" providerId="Windows Live" clId="Web-{DAA83BD1-3D5A-4796-B4F8-1AE0294E8781}" dt="2019-12-18T13:58:01.824" v="69"/>
          <ac:picMkLst>
            <pc:docMk/>
            <pc:sldMk cId="1146336411" sldId="307"/>
            <ac:picMk id="7" creationId="{A48BD042-1FCD-4A1F-8C16-A5BB5D79A500}"/>
          </ac:picMkLst>
        </pc:picChg>
        <pc:picChg chg="add mod">
          <ac:chgData name="Christiano Rossini Martins Costa" userId="66a226918b50e5e3" providerId="Windows Live" clId="Web-{DAA83BD1-3D5A-4796-B4F8-1AE0294E8781}" dt="2019-12-18T13:58:16.449" v="73" actId="1076"/>
          <ac:picMkLst>
            <pc:docMk/>
            <pc:sldMk cId="1146336411" sldId="307"/>
            <ac:picMk id="9" creationId="{F46AA4F2-0DD2-428E-8141-EF8D2E6CB478}"/>
          </ac:picMkLst>
        </pc:picChg>
      </pc:sldChg>
      <pc:sldChg chg="modSp">
        <pc:chgData name="Christiano Rossini Martins Costa" userId="66a226918b50e5e3" providerId="Windows Live" clId="Web-{DAA83BD1-3D5A-4796-B4F8-1AE0294E8781}" dt="2019-12-18T14:20:31.272" v="366" actId="20577"/>
        <pc:sldMkLst>
          <pc:docMk/>
          <pc:sldMk cId="2207318432" sldId="311"/>
        </pc:sldMkLst>
        <pc:spChg chg="mod">
          <ac:chgData name="Christiano Rossini Martins Costa" userId="66a226918b50e5e3" providerId="Windows Live" clId="Web-{DAA83BD1-3D5A-4796-B4F8-1AE0294E8781}" dt="2019-12-18T14:20:31.272" v="366" actId="20577"/>
          <ac:spMkLst>
            <pc:docMk/>
            <pc:sldMk cId="2207318432" sldId="311"/>
            <ac:spMk id="3" creationId="{45681118-A071-4E99-9031-1201138054F6}"/>
          </ac:spMkLst>
        </pc:spChg>
      </pc:sldChg>
      <pc:sldChg chg="modSp add replId">
        <pc:chgData name="Christiano Rossini Martins Costa" userId="66a226918b50e5e3" providerId="Windows Live" clId="Web-{DAA83BD1-3D5A-4796-B4F8-1AE0294E8781}" dt="2019-12-18T14:11:29.039" v="357"/>
        <pc:sldMkLst>
          <pc:docMk/>
          <pc:sldMk cId="3637276964" sldId="312"/>
        </pc:sldMkLst>
        <pc:spChg chg="mod">
          <ac:chgData name="Christiano Rossini Martins Costa" userId="66a226918b50e5e3" providerId="Windows Live" clId="Web-{DAA83BD1-3D5A-4796-B4F8-1AE0294E8781}" dt="2019-12-18T14:08:43.681" v="331" actId="20577"/>
          <ac:spMkLst>
            <pc:docMk/>
            <pc:sldMk cId="3637276964" sldId="312"/>
            <ac:spMk id="2" creationId="{A11256C9-76D4-4BA3-806E-C431532FBCE1}"/>
          </ac:spMkLst>
        </pc:spChg>
        <pc:spChg chg="mod">
          <ac:chgData name="Christiano Rossini Martins Costa" userId="66a226918b50e5e3" providerId="Windows Live" clId="Web-{DAA83BD1-3D5A-4796-B4F8-1AE0294E8781}" dt="2019-12-18T14:10:47.602" v="349" actId="20577"/>
          <ac:spMkLst>
            <pc:docMk/>
            <pc:sldMk cId="3637276964" sldId="312"/>
            <ac:spMk id="3" creationId="{EB5F63C3-570F-40AD-9BD1-BC40C459F888}"/>
          </ac:spMkLst>
        </pc:spChg>
        <pc:spChg chg="mod">
          <ac:chgData name="Christiano Rossini Martins Costa" userId="66a226918b50e5e3" providerId="Windows Live" clId="Web-{DAA83BD1-3D5A-4796-B4F8-1AE0294E8781}" dt="2019-12-18T14:11:29.039" v="357"/>
          <ac:spMkLst>
            <pc:docMk/>
            <pc:sldMk cId="3637276964" sldId="312"/>
            <ac:spMk id="5" creationId="{73A79551-BBF3-4D23-B748-D0EC7F3C3123}"/>
          </ac:spMkLst>
        </pc:spChg>
      </pc:sldChg>
      <pc:sldChg chg="new del">
        <pc:chgData name="Christiano Rossini Martins Costa" userId="66a226918b50e5e3" providerId="Windows Live" clId="Web-{DAA83BD1-3D5A-4796-B4F8-1AE0294E8781}" dt="2019-12-18T14:14:48.601" v="359"/>
        <pc:sldMkLst>
          <pc:docMk/>
          <pc:sldMk cId="572873273" sldId="313"/>
        </pc:sldMkLst>
      </pc:sldChg>
      <pc:sldChg chg="addSp delSp modSp add replId">
        <pc:chgData name="Christiano Rossini Martins Costa" userId="66a226918b50e5e3" providerId="Windows Live" clId="Web-{DAA83BD1-3D5A-4796-B4F8-1AE0294E8781}" dt="2019-12-18T14:28:36.912" v="458" actId="20577"/>
        <pc:sldMkLst>
          <pc:docMk/>
          <pc:sldMk cId="732494929" sldId="313"/>
        </pc:sldMkLst>
        <pc:spChg chg="mod">
          <ac:chgData name="Christiano Rossini Martins Costa" userId="66a226918b50e5e3" providerId="Windows Live" clId="Web-{DAA83BD1-3D5A-4796-B4F8-1AE0294E8781}" dt="2019-12-18T14:27:46.943" v="440" actId="20577"/>
          <ac:spMkLst>
            <pc:docMk/>
            <pc:sldMk cId="732494929" sldId="313"/>
            <ac:spMk id="2" creationId="{BFCDDE2A-223B-4ADB-B59C-63D45D3ABE55}"/>
          </ac:spMkLst>
        </pc:spChg>
        <pc:spChg chg="mod">
          <ac:chgData name="Christiano Rossini Martins Costa" userId="66a226918b50e5e3" providerId="Windows Live" clId="Web-{DAA83BD1-3D5A-4796-B4F8-1AE0294E8781}" dt="2019-12-18T14:28:36.912" v="458" actId="20577"/>
          <ac:spMkLst>
            <pc:docMk/>
            <pc:sldMk cId="732494929" sldId="313"/>
            <ac:spMk id="3" creationId="{16EE26BB-EC5D-40DA-AC6C-289D75ED6407}"/>
          </ac:spMkLst>
        </pc:spChg>
        <pc:graphicFrameChg chg="add del mod modGraphic">
          <ac:chgData name="Christiano Rossini Martins Costa" userId="66a226918b50e5e3" providerId="Windows Live" clId="Web-{DAA83BD1-3D5A-4796-B4F8-1AE0294E8781}" dt="2019-12-18T14:25:08.537" v="409"/>
          <ac:graphicFrameMkLst>
            <pc:docMk/>
            <pc:sldMk cId="732494929" sldId="313"/>
            <ac:graphicFrameMk id="4" creationId="{1BA338DD-3D17-4A8E-9A1A-3C4A0F6C8E02}"/>
          </ac:graphicFrameMkLst>
        </pc:graphicFrameChg>
        <pc:graphicFrameChg chg="add del mod modGraphic">
          <ac:chgData name="Christiano Rossini Martins Costa" userId="66a226918b50e5e3" providerId="Windows Live" clId="Web-{DAA83BD1-3D5A-4796-B4F8-1AE0294E8781}" dt="2019-12-18T14:25:51.131" v="411"/>
          <ac:graphicFrameMkLst>
            <pc:docMk/>
            <pc:sldMk cId="732494929" sldId="313"/>
            <ac:graphicFrameMk id="12" creationId="{5D809B9F-1923-4158-83DF-273554DF2945}"/>
          </ac:graphicFrameMkLst>
        </pc:graphicFrameChg>
      </pc:sldChg>
    </pc:docChg>
  </pc:docChgLst>
  <pc:docChgLst>
    <pc:chgData name="Christiano Rossini Martins Costa" userId="66a226918b50e5e3" providerId="Windows Live" clId="Web-{173A8E60-BAA0-4154-9FE0-4FC9C5978BE9}"/>
    <pc:docChg chg="addSld modSld">
      <pc:chgData name="Christiano Rossini Martins Costa" userId="66a226918b50e5e3" providerId="Windows Live" clId="Web-{173A8E60-BAA0-4154-9FE0-4FC9C5978BE9}" dt="2019-12-17T16:48:33.097" v="2089" actId="20577"/>
      <pc:docMkLst>
        <pc:docMk/>
      </pc:docMkLst>
      <pc:sldChg chg="modSp">
        <pc:chgData name="Christiano Rossini Martins Costa" userId="66a226918b50e5e3" providerId="Windows Live" clId="Web-{173A8E60-BAA0-4154-9FE0-4FC9C5978BE9}" dt="2019-12-17T15:01:40.494" v="1333" actId="20577"/>
        <pc:sldMkLst>
          <pc:docMk/>
          <pc:sldMk cId="69853086" sldId="296"/>
        </pc:sldMkLst>
        <pc:spChg chg="mod">
          <ac:chgData name="Christiano Rossini Martins Costa" userId="66a226918b50e5e3" providerId="Windows Live" clId="Web-{173A8E60-BAA0-4154-9FE0-4FC9C5978BE9}" dt="2019-12-17T15:01:40.494" v="1333" actId="20577"/>
          <ac:spMkLst>
            <pc:docMk/>
            <pc:sldMk cId="69853086" sldId="296"/>
            <ac:spMk id="3" creationId="{662AF732-880D-4212-AA9B-0D912B50BA67}"/>
          </ac:spMkLst>
        </pc:spChg>
      </pc:sldChg>
      <pc:sldChg chg="modSp">
        <pc:chgData name="Christiano Rossini Martins Costa" userId="66a226918b50e5e3" providerId="Windows Live" clId="Web-{173A8E60-BAA0-4154-9FE0-4FC9C5978BE9}" dt="2019-12-17T14:12:58.777" v="603" actId="20577"/>
        <pc:sldMkLst>
          <pc:docMk/>
          <pc:sldMk cId="681474724" sldId="299"/>
        </pc:sldMkLst>
        <pc:spChg chg="mod">
          <ac:chgData name="Christiano Rossini Martins Costa" userId="66a226918b50e5e3" providerId="Windows Live" clId="Web-{173A8E60-BAA0-4154-9FE0-4FC9C5978BE9}" dt="2019-12-17T14:12:58.777" v="603" actId="20577"/>
          <ac:spMkLst>
            <pc:docMk/>
            <pc:sldMk cId="681474724" sldId="299"/>
            <ac:spMk id="3" creationId="{BA6FDD12-48DB-4316-83BC-14E2AE70207E}"/>
          </ac:spMkLst>
        </pc:spChg>
      </pc:sldChg>
      <pc:sldChg chg="modSp">
        <pc:chgData name="Christiano Rossini Martins Costa" userId="66a226918b50e5e3" providerId="Windows Live" clId="Web-{173A8E60-BAA0-4154-9FE0-4FC9C5978BE9}" dt="2019-12-17T14:01:13.763" v="596" actId="20577"/>
        <pc:sldMkLst>
          <pc:docMk/>
          <pc:sldMk cId="3940275923" sldId="300"/>
        </pc:sldMkLst>
        <pc:spChg chg="mod">
          <ac:chgData name="Christiano Rossini Martins Costa" userId="66a226918b50e5e3" providerId="Windows Live" clId="Web-{173A8E60-BAA0-4154-9FE0-4FC9C5978BE9}" dt="2019-12-17T14:01:13.763" v="596" actId="20577"/>
          <ac:spMkLst>
            <pc:docMk/>
            <pc:sldMk cId="3940275923" sldId="300"/>
            <ac:spMk id="3" creationId="{5CBEB5F5-1281-4E34-889F-54D78842B7A3}"/>
          </ac:spMkLst>
        </pc:spChg>
        <pc:graphicFrameChg chg="mod modGraphic">
          <ac:chgData name="Christiano Rossini Martins Costa" userId="66a226918b50e5e3" providerId="Windows Live" clId="Web-{173A8E60-BAA0-4154-9FE0-4FC9C5978BE9}" dt="2019-12-17T14:00:30.448" v="549" actId="1076"/>
          <ac:graphicFrameMkLst>
            <pc:docMk/>
            <pc:sldMk cId="3940275923" sldId="300"/>
            <ac:graphicFrameMk id="4" creationId="{208EAD37-60EF-4563-AB93-72FB33B2C7D2}"/>
          </ac:graphicFrameMkLst>
        </pc:graphicFrameChg>
      </pc:sldChg>
      <pc:sldChg chg="modSp">
        <pc:chgData name="Christiano Rossini Martins Costa" userId="66a226918b50e5e3" providerId="Windows Live" clId="Web-{173A8E60-BAA0-4154-9FE0-4FC9C5978BE9}" dt="2019-12-17T16:28:58.673" v="1858" actId="20577"/>
        <pc:sldMkLst>
          <pc:docMk/>
          <pc:sldMk cId="2583415249" sldId="303"/>
        </pc:sldMkLst>
        <pc:spChg chg="mod">
          <ac:chgData name="Christiano Rossini Martins Costa" userId="66a226918b50e5e3" providerId="Windows Live" clId="Web-{173A8E60-BAA0-4154-9FE0-4FC9C5978BE9}" dt="2019-12-17T16:28:58.673" v="1858" actId="20577"/>
          <ac:spMkLst>
            <pc:docMk/>
            <pc:sldMk cId="2583415249" sldId="303"/>
            <ac:spMk id="3" creationId="{16EE26BB-EC5D-40DA-AC6C-289D75ED6407}"/>
          </ac:spMkLst>
        </pc:spChg>
      </pc:sldChg>
      <pc:sldChg chg="modSp">
        <pc:chgData name="Christiano Rossini Martins Costa" userId="66a226918b50e5e3" providerId="Windows Live" clId="Web-{173A8E60-BAA0-4154-9FE0-4FC9C5978BE9}" dt="2019-12-17T14:54:43.632" v="1151" actId="20577"/>
        <pc:sldMkLst>
          <pc:docMk/>
          <pc:sldMk cId="1374333127" sldId="304"/>
        </pc:sldMkLst>
        <pc:spChg chg="mod">
          <ac:chgData name="Christiano Rossini Martins Costa" userId="66a226918b50e5e3" providerId="Windows Live" clId="Web-{173A8E60-BAA0-4154-9FE0-4FC9C5978BE9}" dt="2019-12-17T14:54:43.632" v="1151" actId="20577"/>
          <ac:spMkLst>
            <pc:docMk/>
            <pc:sldMk cId="1374333127" sldId="304"/>
            <ac:spMk id="3" creationId="{80602C31-D906-43F9-9E39-8FD1823B04B2}"/>
          </ac:spMkLst>
        </pc:spChg>
      </pc:sldChg>
      <pc:sldChg chg="addSp modSp">
        <pc:chgData name="Christiano Rossini Martins Costa" userId="66a226918b50e5e3" providerId="Windows Live" clId="Web-{173A8E60-BAA0-4154-9FE0-4FC9C5978BE9}" dt="2019-12-17T14:36:16.976" v="698" actId="20577"/>
        <pc:sldMkLst>
          <pc:docMk/>
          <pc:sldMk cId="985042989" sldId="305"/>
        </pc:sldMkLst>
        <pc:spChg chg="mod">
          <ac:chgData name="Christiano Rossini Martins Costa" userId="66a226918b50e5e3" providerId="Windows Live" clId="Web-{173A8E60-BAA0-4154-9FE0-4FC9C5978BE9}" dt="2019-12-17T14:36:16.976" v="698" actId="20577"/>
          <ac:spMkLst>
            <pc:docMk/>
            <pc:sldMk cId="985042989" sldId="305"/>
            <ac:spMk id="3" creationId="{5CBEB5F5-1281-4E34-889F-54D78842B7A3}"/>
          </ac:spMkLst>
        </pc:spChg>
        <pc:picChg chg="add mod">
          <ac:chgData name="Christiano Rossini Martins Costa" userId="66a226918b50e5e3" providerId="Windows Live" clId="Web-{173A8E60-BAA0-4154-9FE0-4FC9C5978BE9}" dt="2019-12-17T14:33:47.595" v="665" actId="1076"/>
          <ac:picMkLst>
            <pc:docMk/>
            <pc:sldMk cId="985042989" sldId="305"/>
            <ac:picMk id="5" creationId="{A305A741-6AD3-4975-A30B-FCDCDE23CB43}"/>
          </ac:picMkLst>
        </pc:picChg>
      </pc:sldChg>
      <pc:sldChg chg="modSp">
        <pc:chgData name="Christiano Rossini Martins Costa" userId="66a226918b50e5e3" providerId="Windows Live" clId="Web-{173A8E60-BAA0-4154-9FE0-4FC9C5978BE9}" dt="2019-12-17T15:54:36.246" v="1440" actId="20577"/>
        <pc:sldMkLst>
          <pc:docMk/>
          <pc:sldMk cId="881374203" sldId="309"/>
        </pc:sldMkLst>
        <pc:spChg chg="mod">
          <ac:chgData name="Christiano Rossini Martins Costa" userId="66a226918b50e5e3" providerId="Windows Live" clId="Web-{173A8E60-BAA0-4154-9FE0-4FC9C5978BE9}" dt="2019-12-17T15:54:36.246" v="1440" actId="20577"/>
          <ac:spMkLst>
            <pc:docMk/>
            <pc:sldMk cId="881374203" sldId="309"/>
            <ac:spMk id="3" creationId="{85283F95-CBF5-4516-9CA4-A3B13D12BD7D}"/>
          </ac:spMkLst>
        </pc:spChg>
      </pc:sldChg>
      <pc:sldChg chg="modSp">
        <pc:chgData name="Christiano Rossini Martins Costa" userId="66a226918b50e5e3" providerId="Windows Live" clId="Web-{173A8E60-BAA0-4154-9FE0-4FC9C5978BE9}" dt="2019-12-17T16:24:03.984" v="1798" actId="20577"/>
        <pc:sldMkLst>
          <pc:docMk/>
          <pc:sldMk cId="3583663467" sldId="310"/>
        </pc:sldMkLst>
        <pc:spChg chg="mod">
          <ac:chgData name="Christiano Rossini Martins Costa" userId="66a226918b50e5e3" providerId="Windows Live" clId="Web-{173A8E60-BAA0-4154-9FE0-4FC9C5978BE9}" dt="2019-12-17T16:24:03.984" v="1798" actId="20577"/>
          <ac:spMkLst>
            <pc:docMk/>
            <pc:sldMk cId="3583663467" sldId="310"/>
            <ac:spMk id="3" creationId="{6BFC3D14-D3ED-4498-9709-88EF724763E8}"/>
          </ac:spMkLst>
        </pc:spChg>
      </pc:sldChg>
      <pc:sldChg chg="modSp new">
        <pc:chgData name="Christiano Rossini Martins Costa" userId="66a226918b50e5e3" providerId="Windows Live" clId="Web-{173A8E60-BAA0-4154-9FE0-4FC9C5978BE9}" dt="2019-12-17T16:34:49.033" v="2087" actId="20577"/>
        <pc:sldMkLst>
          <pc:docMk/>
          <pc:sldMk cId="2207318432" sldId="311"/>
        </pc:sldMkLst>
        <pc:spChg chg="mod">
          <ac:chgData name="Christiano Rossini Martins Costa" userId="66a226918b50e5e3" providerId="Windows Live" clId="Web-{173A8E60-BAA0-4154-9FE0-4FC9C5978BE9}" dt="2019-12-17T16:31:03.860" v="1870" actId="20577"/>
          <ac:spMkLst>
            <pc:docMk/>
            <pc:sldMk cId="2207318432" sldId="311"/>
            <ac:spMk id="2" creationId="{90AF0F8E-3FEA-475F-97AF-D03B208A4F8D}"/>
          </ac:spMkLst>
        </pc:spChg>
        <pc:spChg chg="mod">
          <ac:chgData name="Christiano Rossini Martins Costa" userId="66a226918b50e5e3" providerId="Windows Live" clId="Web-{173A8E60-BAA0-4154-9FE0-4FC9C5978BE9}" dt="2019-12-17T16:34:49.033" v="2087" actId="20577"/>
          <ac:spMkLst>
            <pc:docMk/>
            <pc:sldMk cId="2207318432" sldId="311"/>
            <ac:spMk id="3" creationId="{45681118-A071-4E99-9031-1201138054F6}"/>
          </ac:spMkLst>
        </pc:spChg>
      </pc:sldChg>
    </pc:docChg>
  </pc:docChgLst>
  <pc:docChgLst>
    <pc:chgData name="Christiano Rossini Martins Costa" userId="66a226918b50e5e3" providerId="Windows Live" clId="Web-{D8C90618-0173-4063-B2BD-D5B16C89F648}"/>
    <pc:docChg chg="addSld delSld modSld">
      <pc:chgData name="Christiano Rossini Martins Costa" userId="66a226918b50e5e3" providerId="Windows Live" clId="Web-{D8C90618-0173-4063-B2BD-D5B16C89F648}" dt="2019-12-18T17:49:10.486" v="79"/>
      <pc:docMkLst>
        <pc:docMk/>
      </pc:docMkLst>
      <pc:sldChg chg="modSp">
        <pc:chgData name="Christiano Rossini Martins Costa" userId="66a226918b50e5e3" providerId="Windows Live" clId="Web-{D8C90618-0173-4063-B2BD-D5B16C89F648}" dt="2019-12-18T17:39:36.963" v="25" actId="20577"/>
        <pc:sldMkLst>
          <pc:docMk/>
          <pc:sldMk cId="1374333127" sldId="304"/>
        </pc:sldMkLst>
        <pc:spChg chg="mod">
          <ac:chgData name="Christiano Rossini Martins Costa" userId="66a226918b50e5e3" providerId="Windows Live" clId="Web-{D8C90618-0173-4063-B2BD-D5B16C89F648}" dt="2019-12-18T17:39:36.963" v="25" actId="20577"/>
          <ac:spMkLst>
            <pc:docMk/>
            <pc:sldMk cId="1374333127" sldId="304"/>
            <ac:spMk id="3" creationId="{80602C31-D906-43F9-9E39-8FD1823B04B2}"/>
          </ac:spMkLst>
        </pc:spChg>
      </pc:sldChg>
      <pc:sldChg chg="modSp">
        <pc:chgData name="Christiano Rossini Martins Costa" userId="66a226918b50e5e3" providerId="Windows Live" clId="Web-{D8C90618-0173-4063-B2BD-D5B16C89F648}" dt="2019-12-18T17:40:29.387" v="34" actId="20577"/>
        <pc:sldMkLst>
          <pc:docMk/>
          <pc:sldMk cId="469735763" sldId="306"/>
        </pc:sldMkLst>
        <pc:spChg chg="mod">
          <ac:chgData name="Christiano Rossini Martins Costa" userId="66a226918b50e5e3" providerId="Windows Live" clId="Web-{D8C90618-0173-4063-B2BD-D5B16C89F648}" dt="2019-12-18T17:40:29.387" v="34" actId="20577"/>
          <ac:spMkLst>
            <pc:docMk/>
            <pc:sldMk cId="469735763" sldId="306"/>
            <ac:spMk id="3" creationId="{EB5F63C3-570F-40AD-9BD1-BC40C459F888}"/>
          </ac:spMkLst>
        </pc:spChg>
      </pc:sldChg>
      <pc:sldChg chg="del">
        <pc:chgData name="Christiano Rossini Martins Costa" userId="66a226918b50e5e3" providerId="Windows Live" clId="Web-{D8C90618-0173-4063-B2BD-D5B16C89F648}" dt="2019-12-18T17:41:03.701" v="38"/>
        <pc:sldMkLst>
          <pc:docMk/>
          <pc:sldMk cId="546459065" sldId="308"/>
        </pc:sldMkLst>
      </pc:sldChg>
      <pc:sldChg chg="modSp">
        <pc:chgData name="Christiano Rossini Martins Costa" userId="66a226918b50e5e3" providerId="Windows Live" clId="Web-{D8C90618-0173-4063-B2BD-D5B16C89F648}" dt="2019-12-18T17:36:54.675" v="20" actId="20577"/>
        <pc:sldMkLst>
          <pc:docMk/>
          <pc:sldMk cId="732494929" sldId="313"/>
        </pc:sldMkLst>
        <pc:spChg chg="mod">
          <ac:chgData name="Christiano Rossini Martins Costa" userId="66a226918b50e5e3" providerId="Windows Live" clId="Web-{D8C90618-0173-4063-B2BD-D5B16C89F648}" dt="2019-12-18T17:36:54.675" v="20" actId="20577"/>
          <ac:spMkLst>
            <pc:docMk/>
            <pc:sldMk cId="732494929" sldId="313"/>
            <ac:spMk id="3" creationId="{16EE26BB-EC5D-40DA-AC6C-289D75ED6407}"/>
          </ac:spMkLst>
        </pc:spChg>
      </pc:sldChg>
      <pc:sldChg chg="modSp new">
        <pc:chgData name="Christiano Rossini Martins Costa" userId="66a226918b50e5e3" providerId="Windows Live" clId="Web-{D8C90618-0173-4063-B2BD-D5B16C89F648}" dt="2019-12-18T17:48:14.515" v="49" actId="20577"/>
        <pc:sldMkLst>
          <pc:docMk/>
          <pc:sldMk cId="634683812" sldId="314"/>
        </pc:sldMkLst>
        <pc:spChg chg="mod">
          <ac:chgData name="Christiano Rossini Martins Costa" userId="66a226918b50e5e3" providerId="Windows Live" clId="Web-{D8C90618-0173-4063-B2BD-D5B16C89F648}" dt="2019-12-18T17:41:08.560" v="45" actId="20577"/>
          <ac:spMkLst>
            <pc:docMk/>
            <pc:sldMk cId="634683812" sldId="314"/>
            <ac:spMk id="2" creationId="{CED08DBA-6CD2-4605-9B7C-63F6CE6A9BE6}"/>
          </ac:spMkLst>
        </pc:spChg>
        <pc:spChg chg="mod">
          <ac:chgData name="Christiano Rossini Martins Costa" userId="66a226918b50e5e3" providerId="Windows Live" clId="Web-{D8C90618-0173-4063-B2BD-D5B16C89F648}" dt="2019-12-18T17:48:14.515" v="49" actId="20577"/>
          <ac:spMkLst>
            <pc:docMk/>
            <pc:sldMk cId="634683812" sldId="314"/>
            <ac:spMk id="3" creationId="{A12B97F3-A04E-467F-B83B-062371305712}"/>
          </ac:spMkLst>
        </pc:spChg>
      </pc:sldChg>
      <pc:sldChg chg="modSp new del">
        <pc:chgData name="Christiano Rossini Martins Costa" userId="66a226918b50e5e3" providerId="Windows Live" clId="Web-{D8C90618-0173-4063-B2BD-D5B16C89F648}" dt="2019-12-18T17:49:10.486" v="79"/>
        <pc:sldMkLst>
          <pc:docMk/>
          <pc:sldMk cId="1519337171" sldId="315"/>
        </pc:sldMkLst>
        <pc:spChg chg="mod">
          <ac:chgData name="Christiano Rossini Martins Costa" userId="66a226918b50e5e3" providerId="Windows Live" clId="Web-{D8C90618-0173-4063-B2BD-D5B16C89F648}" dt="2019-12-18T17:48:51.282" v="66" actId="20577"/>
          <ac:spMkLst>
            <pc:docMk/>
            <pc:sldMk cId="1519337171" sldId="315"/>
            <ac:spMk id="2" creationId="{BE113E27-33E4-43B8-9897-6A8DF2D7C39A}"/>
          </ac:spMkLst>
        </pc:spChg>
        <pc:spChg chg="mod">
          <ac:chgData name="Christiano Rossini Martins Costa" userId="66a226918b50e5e3" providerId="Windows Live" clId="Web-{D8C90618-0173-4063-B2BD-D5B16C89F648}" dt="2019-12-18T17:49:03.673" v="75" actId="20577"/>
          <ac:spMkLst>
            <pc:docMk/>
            <pc:sldMk cId="1519337171" sldId="315"/>
            <ac:spMk id="3" creationId="{42CDF2C4-C54D-4E57-9B57-AF371E314C5A}"/>
          </ac:spMkLst>
        </pc:spChg>
      </pc:sldChg>
    </pc:docChg>
  </pc:docChgLst>
  <pc:docChgLst>
    <pc:chgData name="Christiano Rossini Martins Costa" userId="66a226918b50e5e3" providerId="Windows Live" clId="Web-{5A673466-0EF3-4EF8-B893-5DF91812F14C}"/>
    <pc:docChg chg="addSld delSld modSld sldOrd addMainMaster delMainMaster modMainMaster">
      <pc:chgData name="Christiano Rossini Martins Costa" userId="66a226918b50e5e3" providerId="Windows Live" clId="Web-{5A673466-0EF3-4EF8-B893-5DF91812F14C}" dt="2019-12-16T18:27:20.854" v="150"/>
      <pc:docMkLst>
        <pc:docMk/>
      </pc:docMkLst>
      <pc:sldChg chg="addSp delSp modSp mod setBg modClrScheme chgLayout">
        <pc:chgData name="Christiano Rossini Martins Costa" userId="66a226918b50e5e3" providerId="Windows Live" clId="Web-{5A673466-0EF3-4EF8-B893-5DF91812F14C}" dt="2019-12-16T18:04:20.363" v="134" actId="1076"/>
        <pc:sldMkLst>
          <pc:docMk/>
          <pc:sldMk cId="0" sldId="256"/>
        </pc:sldMkLst>
        <pc:spChg chg="add del mod">
          <ac:chgData name="Christiano Rossini Martins Costa" userId="66a226918b50e5e3" providerId="Windows Live" clId="Web-{5A673466-0EF3-4EF8-B893-5DF91812F14C}" dt="2019-12-16T17:20:37.956" v="73"/>
          <ac:spMkLst>
            <pc:docMk/>
            <pc:sldMk cId="0" sldId="256"/>
            <ac:spMk id="2" creationId="{6D83CC01-4EF2-4760-815D-5501E7FE9F71}"/>
          </ac:spMkLst>
        </pc:spChg>
        <pc:spChg chg="add del mod">
          <ac:chgData name="Christiano Rossini Martins Costa" userId="66a226918b50e5e3" providerId="Windows Live" clId="Web-{5A673466-0EF3-4EF8-B893-5DF91812F14C}" dt="2019-12-16T17:20:58.128" v="77"/>
          <ac:spMkLst>
            <pc:docMk/>
            <pc:sldMk cId="0" sldId="256"/>
            <ac:spMk id="3" creationId="{BA3F308C-DA74-49B4-ACED-9EB619779B6A}"/>
          </ac:spMkLst>
        </pc:spChg>
        <pc:spChg chg="add del mod">
          <ac:chgData name="Christiano Rossini Martins Costa" userId="66a226918b50e5e3" providerId="Windows Live" clId="Web-{5A673466-0EF3-4EF8-B893-5DF91812F14C}" dt="2019-12-16T17:21:14.706" v="81"/>
          <ac:spMkLst>
            <pc:docMk/>
            <pc:sldMk cId="0" sldId="256"/>
            <ac:spMk id="4" creationId="{D7817397-C6D3-43B8-85C5-9ED2F9DE9C26}"/>
          </ac:spMkLst>
        </pc:spChg>
        <pc:spChg chg="mod">
          <ac:chgData name="Christiano Rossini Martins Costa" userId="66a226918b50e5e3" providerId="Windows Live" clId="Web-{5A673466-0EF3-4EF8-B893-5DF91812F14C}" dt="2019-12-16T17:19:28.331" v="59" actId="20577"/>
          <ac:spMkLst>
            <pc:docMk/>
            <pc:sldMk cId="0" sldId="256"/>
            <ac:spMk id="129" creationId="{00000000-0000-0000-0000-000000000000}"/>
          </ac:spMkLst>
        </pc:spChg>
        <pc:spChg chg="mod">
          <ac:chgData name="Christiano Rossini Martins Costa" userId="66a226918b50e5e3" providerId="Windows Live" clId="Web-{5A673466-0EF3-4EF8-B893-5DF91812F14C}" dt="2019-12-16T17:21:56.253" v="86" actId="1076"/>
          <ac:spMkLst>
            <pc:docMk/>
            <pc:sldMk cId="0" sldId="256"/>
            <ac:spMk id="131" creationId="{00000000-0000-0000-0000-000000000000}"/>
          </ac:spMkLst>
        </pc:spChg>
        <pc:picChg chg="add mod">
          <ac:chgData name="Christiano Rossini Martins Costa" userId="66a226918b50e5e3" providerId="Windows Live" clId="Web-{5A673466-0EF3-4EF8-B893-5DF91812F14C}" dt="2019-12-16T17:21:53.519" v="85" actId="1076"/>
          <ac:picMkLst>
            <pc:docMk/>
            <pc:sldMk cId="0" sldId="256"/>
            <ac:picMk id="5" creationId="{D690EA77-F841-460C-83DF-8D273D0B3832}"/>
          </ac:picMkLst>
        </pc:picChg>
        <pc:picChg chg="add mod">
          <ac:chgData name="Christiano Rossini Martins Costa" userId="66a226918b50e5e3" providerId="Windows Live" clId="Web-{5A673466-0EF3-4EF8-B893-5DF91812F14C}" dt="2019-12-16T18:04:20.363" v="134" actId="1076"/>
          <ac:picMkLst>
            <pc:docMk/>
            <pc:sldMk cId="0" sldId="256"/>
            <ac:picMk id="7" creationId="{7757A22A-3856-4A8B-8D0F-DC1FE5658AF9}"/>
          </ac:picMkLst>
        </pc:picChg>
        <pc:picChg chg="add del mod">
          <ac:chgData name="Christiano Rossini Martins Costa" userId="66a226918b50e5e3" providerId="Windows Live" clId="Web-{5A673466-0EF3-4EF8-B893-5DF91812F14C}" dt="2019-12-16T17:47:18.285" v="124"/>
          <ac:picMkLst>
            <pc:docMk/>
            <pc:sldMk cId="0" sldId="256"/>
            <ac:picMk id="9" creationId="{EFA6F459-60C3-410E-9D9A-872085515CC6}"/>
          </ac:picMkLst>
        </pc:picChg>
        <pc:picChg chg="add del mod">
          <ac:chgData name="Christiano Rossini Martins Costa" userId="66a226918b50e5e3" providerId="Windows Live" clId="Web-{5A673466-0EF3-4EF8-B893-5DF91812F14C}" dt="2019-12-16T17:30:15.550" v="117"/>
          <ac:picMkLst>
            <pc:docMk/>
            <pc:sldMk cId="0" sldId="256"/>
            <ac:picMk id="11" creationId="{8AAFF52A-88DC-4C4C-9C7B-05FE0CDA66E8}"/>
          </ac:picMkLst>
        </pc:picChg>
      </pc:sldChg>
      <pc:sldChg chg="modSp mod modClrScheme chgLayout">
        <pc:chgData name="Christiano Rossini Martins Costa" userId="66a226918b50e5e3" providerId="Windows Live" clId="Web-{5A673466-0EF3-4EF8-B893-5DF91812F14C}" dt="2019-12-16T17:49:28.769" v="131" actId="14100"/>
        <pc:sldMkLst>
          <pc:docMk/>
          <pc:sldMk cId="69853086" sldId="296"/>
        </pc:sldMkLst>
        <pc:spChg chg="mod ord">
          <ac:chgData name="Christiano Rossini Martins Costa" userId="66a226918b50e5e3" providerId="Windows Live" clId="Web-{5A673466-0EF3-4EF8-B893-5DF91812F14C}" dt="2019-12-16T17:49:28.769" v="131" actId="14100"/>
          <ac:spMkLst>
            <pc:docMk/>
            <pc:sldMk cId="69853086" sldId="296"/>
            <ac:spMk id="2" creationId="{229010F4-8BF0-41DB-9E07-AD96F40F6CFC}"/>
          </ac:spMkLst>
        </pc:spChg>
        <pc:spChg chg="mod ord">
          <ac:chgData name="Christiano Rossini Martins Costa" userId="66a226918b50e5e3" providerId="Windows Live" clId="Web-{5A673466-0EF3-4EF8-B893-5DF91812F14C}" dt="2019-12-16T17:09:52.566" v="9"/>
          <ac:spMkLst>
            <pc:docMk/>
            <pc:sldMk cId="69853086" sldId="296"/>
            <ac:spMk id="3" creationId="{662AF732-880D-4212-AA9B-0D912B50BA67}"/>
          </ac:spMkLst>
        </pc:spChg>
      </pc:sldChg>
      <pc:sldChg chg="addSp delSp modSp mod modClrScheme chgLayout">
        <pc:chgData name="Christiano Rossini Martins Costa" userId="66a226918b50e5e3" providerId="Windows Live" clId="Web-{5A673466-0EF3-4EF8-B893-5DF91812F14C}" dt="2019-12-16T17:49:04.879" v="128"/>
        <pc:sldMkLst>
          <pc:docMk/>
          <pc:sldMk cId="3807089372" sldId="297"/>
        </pc:sldMkLst>
        <pc:spChg chg="mod ord">
          <ac:chgData name="Christiano Rossini Martins Costa" userId="66a226918b50e5e3" providerId="Windows Live" clId="Web-{5A673466-0EF3-4EF8-B893-5DF91812F14C}" dt="2019-12-16T17:09:52.566" v="9"/>
          <ac:spMkLst>
            <pc:docMk/>
            <pc:sldMk cId="3807089372" sldId="297"/>
            <ac:spMk id="2" creationId="{A2B22432-F861-48E8-B40D-BDA00AF780CD}"/>
          </ac:spMkLst>
        </pc:spChg>
        <pc:spChg chg="mod ord">
          <ac:chgData name="Christiano Rossini Martins Costa" userId="66a226918b50e5e3" providerId="Windows Live" clId="Web-{5A673466-0EF3-4EF8-B893-5DF91812F14C}" dt="2019-12-16T17:09:52.566" v="9"/>
          <ac:spMkLst>
            <pc:docMk/>
            <pc:sldMk cId="3807089372" sldId="297"/>
            <ac:spMk id="3" creationId="{DB451A30-DACE-4E22-A92C-64BDDE242F6F}"/>
          </ac:spMkLst>
        </pc:spChg>
        <pc:picChg chg="add mod">
          <ac:chgData name="Christiano Rossini Martins Costa" userId="66a226918b50e5e3" providerId="Windows Live" clId="Web-{5A673466-0EF3-4EF8-B893-5DF91812F14C}" dt="2019-12-16T17:08:27.018" v="7" actId="1076"/>
          <ac:picMkLst>
            <pc:docMk/>
            <pc:sldMk cId="3807089372" sldId="297"/>
            <ac:picMk id="4" creationId="{28F13BA6-5CCD-4AD5-B5B7-6F7A75662CDC}"/>
          </ac:picMkLst>
        </pc:picChg>
        <pc:picChg chg="del">
          <ac:chgData name="Christiano Rossini Martins Costa" userId="66a226918b50e5e3" providerId="Windows Live" clId="Web-{5A673466-0EF3-4EF8-B893-5DF91812F14C}" dt="2019-12-16T17:06:51.159" v="0"/>
          <ac:picMkLst>
            <pc:docMk/>
            <pc:sldMk cId="3807089372" sldId="297"/>
            <ac:picMk id="6" creationId="{03DC1E57-21FB-46D7-9958-16C69F671D31}"/>
          </ac:picMkLst>
        </pc:picChg>
      </pc:sldChg>
      <pc:sldChg chg="modSp mod modClrScheme chgLayout">
        <pc:chgData name="Christiano Rossini Martins Costa" userId="66a226918b50e5e3" providerId="Windows Live" clId="Web-{5A673466-0EF3-4EF8-B893-5DF91812F14C}" dt="2019-12-16T17:49:33.941" v="132" actId="14100"/>
        <pc:sldMkLst>
          <pc:docMk/>
          <pc:sldMk cId="3885806081" sldId="298"/>
        </pc:sldMkLst>
        <pc:spChg chg="mod ord">
          <ac:chgData name="Christiano Rossini Martins Costa" userId="66a226918b50e5e3" providerId="Windows Live" clId="Web-{5A673466-0EF3-4EF8-B893-5DF91812F14C}" dt="2019-12-16T17:49:33.941" v="132" actId="14100"/>
          <ac:spMkLst>
            <pc:docMk/>
            <pc:sldMk cId="3885806081" sldId="298"/>
            <ac:spMk id="2" creationId="{229010F4-8BF0-41DB-9E07-AD96F40F6CFC}"/>
          </ac:spMkLst>
        </pc:spChg>
        <pc:spChg chg="mod ord">
          <ac:chgData name="Christiano Rossini Martins Costa" userId="66a226918b50e5e3" providerId="Windows Live" clId="Web-{5A673466-0EF3-4EF8-B893-5DF91812F14C}" dt="2019-12-16T17:09:52.566" v="9"/>
          <ac:spMkLst>
            <pc:docMk/>
            <pc:sldMk cId="3885806081" sldId="298"/>
            <ac:spMk id="3" creationId="{662AF732-880D-4212-AA9B-0D912B50BA67}"/>
          </ac:spMkLst>
        </pc:spChg>
      </pc:sldChg>
      <pc:sldChg chg="addSp delSp modSp mod modClrScheme chgLayout">
        <pc:chgData name="Christiano Rossini Martins Costa" userId="66a226918b50e5e3" providerId="Windows Live" clId="Web-{5A673466-0EF3-4EF8-B893-5DF91812F14C}" dt="2019-12-16T18:27:20.854" v="150"/>
        <pc:sldMkLst>
          <pc:docMk/>
          <pc:sldMk cId="681474724" sldId="299"/>
        </pc:sldMkLst>
        <pc:spChg chg="mod ord">
          <ac:chgData name="Christiano Rossini Martins Costa" userId="66a226918b50e5e3" providerId="Windows Live" clId="Web-{5A673466-0EF3-4EF8-B893-5DF91812F14C}" dt="2019-12-16T17:09:52.566" v="9"/>
          <ac:spMkLst>
            <pc:docMk/>
            <pc:sldMk cId="681474724" sldId="299"/>
            <ac:spMk id="2" creationId="{1A93B8E9-CFB8-459B-A959-C9FCA38F118D}"/>
          </ac:spMkLst>
        </pc:spChg>
        <pc:spChg chg="mod ord">
          <ac:chgData name="Christiano Rossini Martins Costa" userId="66a226918b50e5e3" providerId="Windows Live" clId="Web-{5A673466-0EF3-4EF8-B893-5DF91812F14C}" dt="2019-12-16T17:09:52.566" v="9"/>
          <ac:spMkLst>
            <pc:docMk/>
            <pc:sldMk cId="681474724" sldId="299"/>
            <ac:spMk id="3" creationId="{BA6FDD12-48DB-4316-83BC-14E2AE70207E}"/>
          </ac:spMkLst>
        </pc:spChg>
        <pc:spChg chg="add del mod">
          <ac:chgData name="Christiano Rossini Martins Costa" userId="66a226918b50e5e3" providerId="Windows Live" clId="Web-{5A673466-0EF3-4EF8-B893-5DF91812F14C}" dt="2019-12-16T18:27:08.682" v="149"/>
          <ac:spMkLst>
            <pc:docMk/>
            <pc:sldMk cId="681474724" sldId="299"/>
            <ac:spMk id="25" creationId="{4C3A6089-BE1D-4B4C-9C6A-F510AA0A55D0}"/>
          </ac:spMkLst>
        </pc:spChg>
        <pc:graphicFrameChg chg="add del mod modGraphic">
          <ac:chgData name="Christiano Rossini Martins Costa" userId="66a226918b50e5e3" providerId="Windows Live" clId="Web-{5A673466-0EF3-4EF8-B893-5DF91812F14C}" dt="2019-12-16T18:25:56.319" v="136"/>
          <ac:graphicFrameMkLst>
            <pc:docMk/>
            <pc:sldMk cId="681474724" sldId="299"/>
            <ac:graphicFrameMk id="4" creationId="{ED46EFF4-CD4C-4D54-84DA-B1F129F27893}"/>
          </ac:graphicFrameMkLst>
        </pc:graphicFrameChg>
        <pc:graphicFrameChg chg="add del mod modGraphic">
          <ac:chgData name="Christiano Rossini Martins Costa" userId="66a226918b50e5e3" providerId="Windows Live" clId="Web-{5A673466-0EF3-4EF8-B893-5DF91812F14C}" dt="2019-12-16T18:27:20.854" v="150"/>
          <ac:graphicFrameMkLst>
            <pc:docMk/>
            <pc:sldMk cId="681474724" sldId="299"/>
            <ac:graphicFrameMk id="16" creationId="{B6D7B7F5-32B2-4C02-AA2B-36336DE23678}"/>
          </ac:graphicFrameMkLst>
        </pc:graphicFrameChg>
      </pc:sldChg>
      <pc:sldChg chg="modSp mod modClrScheme chgLayout">
        <pc:chgData name="Christiano Rossini Martins Costa" userId="66a226918b50e5e3" providerId="Windows Live" clId="Web-{5A673466-0EF3-4EF8-B893-5DF91812F14C}" dt="2019-12-16T17:49:04.879" v="128"/>
        <pc:sldMkLst>
          <pc:docMk/>
          <pc:sldMk cId="3940275923" sldId="300"/>
        </pc:sldMkLst>
        <pc:spChg chg="mod ord">
          <ac:chgData name="Christiano Rossini Martins Costa" userId="66a226918b50e5e3" providerId="Windows Live" clId="Web-{5A673466-0EF3-4EF8-B893-5DF91812F14C}" dt="2019-12-16T17:09:52.566" v="9"/>
          <ac:spMkLst>
            <pc:docMk/>
            <pc:sldMk cId="3940275923" sldId="300"/>
            <ac:spMk id="2" creationId="{2908D1E6-D148-4831-A59D-1A78DD3CDC75}"/>
          </ac:spMkLst>
        </pc:spChg>
        <pc:spChg chg="mod ord">
          <ac:chgData name="Christiano Rossini Martins Costa" userId="66a226918b50e5e3" providerId="Windows Live" clId="Web-{5A673466-0EF3-4EF8-B893-5DF91812F14C}" dt="2019-12-16T17:09:52.566" v="9"/>
          <ac:spMkLst>
            <pc:docMk/>
            <pc:sldMk cId="3940275923" sldId="300"/>
            <ac:spMk id="3" creationId="{5CBEB5F5-1281-4E34-889F-54D78842B7A3}"/>
          </ac:spMkLst>
        </pc:spChg>
      </pc:sldChg>
      <pc:sldChg chg="addSp delSp modSp mod modClrScheme delDesignElem chgLayout">
        <pc:chgData name="Christiano Rossini Martins Costa" userId="66a226918b50e5e3" providerId="Windows Live" clId="Web-{5A673466-0EF3-4EF8-B893-5DF91812F14C}" dt="2019-12-16T17:49:04.879" v="128"/>
        <pc:sldMkLst>
          <pc:docMk/>
          <pc:sldMk cId="9864813" sldId="301"/>
        </pc:sldMkLst>
        <pc:spChg chg="mod ord">
          <ac:chgData name="Christiano Rossini Martins Costa" userId="66a226918b50e5e3" providerId="Windows Live" clId="Web-{5A673466-0EF3-4EF8-B893-5DF91812F14C}" dt="2019-12-16T17:09:52.566" v="9"/>
          <ac:spMkLst>
            <pc:docMk/>
            <pc:sldMk cId="9864813" sldId="301"/>
            <ac:spMk id="2" creationId="{4AB12C70-3BCB-4B76-B643-6BC8F9E017B0}"/>
          </ac:spMkLst>
        </pc:spChg>
        <pc:spChg chg="mod ord">
          <ac:chgData name="Christiano Rossini Martins Costa" userId="66a226918b50e5e3" providerId="Windows Live" clId="Web-{5A673466-0EF3-4EF8-B893-5DF91812F14C}" dt="2019-12-16T17:09:52.566" v="9"/>
          <ac:spMkLst>
            <pc:docMk/>
            <pc:sldMk cId="9864813" sldId="301"/>
            <ac:spMk id="3" creationId="{A85BC104-8232-421C-91F9-22403380459C}"/>
          </ac:spMkLst>
        </pc:spChg>
        <pc:spChg chg="add del">
          <ac:chgData name="Christiano Rossini Martins Costa" userId="66a226918b50e5e3" providerId="Windows Live" clId="Web-{5A673466-0EF3-4EF8-B893-5DF91812F14C}" dt="2019-12-16T17:09:52.566" v="9"/>
          <ac:spMkLst>
            <pc:docMk/>
            <pc:sldMk cId="9864813" sldId="301"/>
            <ac:spMk id="9" creationId="{AB45A142-4255-493C-8284-5D566C121B10}"/>
          </ac:spMkLst>
        </pc:spChg>
        <pc:cxnChg chg="add del">
          <ac:chgData name="Christiano Rossini Martins Costa" userId="66a226918b50e5e3" providerId="Windows Live" clId="Web-{5A673466-0EF3-4EF8-B893-5DF91812F14C}" dt="2019-12-16T17:09:52.566" v="9"/>
          <ac:cxnSpMkLst>
            <pc:docMk/>
            <pc:sldMk cId="9864813" sldId="301"/>
            <ac:cxnSpMk id="11" creationId="{38FB9660-F42F-4313-BBC4-47C007FE484C}"/>
          </ac:cxnSpMkLst>
        </pc:cxnChg>
      </pc:sldChg>
      <pc:sldChg chg="modSp mod modClrScheme chgLayout">
        <pc:chgData name="Christiano Rossini Martins Costa" userId="66a226918b50e5e3" providerId="Windows Live" clId="Web-{5A673466-0EF3-4EF8-B893-5DF91812F14C}" dt="2019-12-16T17:49:04.879" v="128"/>
        <pc:sldMkLst>
          <pc:docMk/>
          <pc:sldMk cId="1177532109" sldId="302"/>
        </pc:sldMkLst>
        <pc:spChg chg="mod ord">
          <ac:chgData name="Christiano Rossini Martins Costa" userId="66a226918b50e5e3" providerId="Windows Live" clId="Web-{5A673466-0EF3-4EF8-B893-5DF91812F14C}" dt="2019-12-16T17:09:52.566" v="9"/>
          <ac:spMkLst>
            <pc:docMk/>
            <pc:sldMk cId="1177532109" sldId="302"/>
            <ac:spMk id="2" creationId="{A11256C9-76D4-4BA3-806E-C431532FBCE1}"/>
          </ac:spMkLst>
        </pc:spChg>
        <pc:spChg chg="mod ord">
          <ac:chgData name="Christiano Rossini Martins Costa" userId="66a226918b50e5e3" providerId="Windows Live" clId="Web-{5A673466-0EF3-4EF8-B893-5DF91812F14C}" dt="2019-12-16T17:09:52.566" v="9"/>
          <ac:spMkLst>
            <pc:docMk/>
            <pc:sldMk cId="1177532109" sldId="302"/>
            <ac:spMk id="3" creationId="{EB5F63C3-570F-40AD-9BD1-BC40C459F888}"/>
          </ac:spMkLst>
        </pc:spChg>
      </pc:sldChg>
      <pc:sldChg chg="modSp mod modClrScheme chgLayout">
        <pc:chgData name="Christiano Rossini Martins Costa" userId="66a226918b50e5e3" providerId="Windows Live" clId="Web-{5A673466-0EF3-4EF8-B893-5DF91812F14C}" dt="2019-12-16T17:49:24.957" v="130" actId="1076"/>
        <pc:sldMkLst>
          <pc:docMk/>
          <pc:sldMk cId="2583415249" sldId="303"/>
        </pc:sldMkLst>
        <pc:spChg chg="mod ord">
          <ac:chgData name="Christiano Rossini Martins Costa" userId="66a226918b50e5e3" providerId="Windows Live" clId="Web-{5A673466-0EF3-4EF8-B893-5DF91812F14C}" dt="2019-12-16T17:49:24.957" v="130" actId="1076"/>
          <ac:spMkLst>
            <pc:docMk/>
            <pc:sldMk cId="2583415249" sldId="303"/>
            <ac:spMk id="2" creationId="{BFCDDE2A-223B-4ADB-B59C-63D45D3ABE55}"/>
          </ac:spMkLst>
        </pc:spChg>
        <pc:spChg chg="mod ord">
          <ac:chgData name="Christiano Rossini Martins Costa" userId="66a226918b50e5e3" providerId="Windows Live" clId="Web-{5A673466-0EF3-4EF8-B893-5DF91812F14C}" dt="2019-12-16T17:09:52.566" v="9"/>
          <ac:spMkLst>
            <pc:docMk/>
            <pc:sldMk cId="2583415249" sldId="303"/>
            <ac:spMk id="3" creationId="{16EE26BB-EC5D-40DA-AC6C-289D75ED6407}"/>
          </ac:spMkLst>
        </pc:spChg>
      </pc:sldChg>
      <pc:sldChg chg="modSp mod modClrScheme chgLayout">
        <pc:chgData name="Christiano Rossini Martins Costa" userId="66a226918b50e5e3" providerId="Windows Live" clId="Web-{5A673466-0EF3-4EF8-B893-5DF91812F14C}" dt="2019-12-16T17:49:04.879" v="128"/>
        <pc:sldMkLst>
          <pc:docMk/>
          <pc:sldMk cId="1374333127" sldId="304"/>
        </pc:sldMkLst>
        <pc:spChg chg="mod ord">
          <ac:chgData name="Christiano Rossini Martins Costa" userId="66a226918b50e5e3" providerId="Windows Live" clId="Web-{5A673466-0EF3-4EF8-B893-5DF91812F14C}" dt="2019-12-16T17:09:52.566" v="9"/>
          <ac:spMkLst>
            <pc:docMk/>
            <pc:sldMk cId="1374333127" sldId="304"/>
            <ac:spMk id="2" creationId="{D76FE191-E62A-427D-8BBC-FA02B99B0796}"/>
          </ac:spMkLst>
        </pc:spChg>
        <pc:spChg chg="mod ord">
          <ac:chgData name="Christiano Rossini Martins Costa" userId="66a226918b50e5e3" providerId="Windows Live" clId="Web-{5A673466-0EF3-4EF8-B893-5DF91812F14C}" dt="2019-12-16T17:09:52.566" v="9"/>
          <ac:spMkLst>
            <pc:docMk/>
            <pc:sldMk cId="1374333127" sldId="304"/>
            <ac:spMk id="3" creationId="{80602C31-D906-43F9-9E39-8FD1823B04B2}"/>
          </ac:spMkLst>
        </pc:spChg>
      </pc:sldChg>
      <pc:sldChg chg="modSp mod modClrScheme chgLayout">
        <pc:chgData name="Christiano Rossini Martins Costa" userId="66a226918b50e5e3" providerId="Windows Live" clId="Web-{5A673466-0EF3-4EF8-B893-5DF91812F14C}" dt="2019-12-16T17:49:04.879" v="128"/>
        <pc:sldMkLst>
          <pc:docMk/>
          <pc:sldMk cId="985042989" sldId="305"/>
        </pc:sldMkLst>
        <pc:spChg chg="mod ord">
          <ac:chgData name="Christiano Rossini Martins Costa" userId="66a226918b50e5e3" providerId="Windows Live" clId="Web-{5A673466-0EF3-4EF8-B893-5DF91812F14C}" dt="2019-12-16T17:09:52.566" v="9"/>
          <ac:spMkLst>
            <pc:docMk/>
            <pc:sldMk cId="985042989" sldId="305"/>
            <ac:spMk id="2" creationId="{2908D1E6-D148-4831-A59D-1A78DD3CDC75}"/>
          </ac:spMkLst>
        </pc:spChg>
        <pc:spChg chg="mod ord">
          <ac:chgData name="Christiano Rossini Martins Costa" userId="66a226918b50e5e3" providerId="Windows Live" clId="Web-{5A673466-0EF3-4EF8-B893-5DF91812F14C}" dt="2019-12-16T17:09:52.566" v="9"/>
          <ac:spMkLst>
            <pc:docMk/>
            <pc:sldMk cId="985042989" sldId="305"/>
            <ac:spMk id="3" creationId="{5CBEB5F5-1281-4E34-889F-54D78842B7A3}"/>
          </ac:spMkLst>
        </pc:spChg>
      </pc:sldChg>
      <pc:sldChg chg="modSp mod modClrScheme chgLayout">
        <pc:chgData name="Christiano Rossini Martins Costa" userId="66a226918b50e5e3" providerId="Windows Live" clId="Web-{5A673466-0EF3-4EF8-B893-5DF91812F14C}" dt="2019-12-16T17:49:04.879" v="128"/>
        <pc:sldMkLst>
          <pc:docMk/>
          <pc:sldMk cId="469735763" sldId="306"/>
        </pc:sldMkLst>
        <pc:spChg chg="mod ord">
          <ac:chgData name="Christiano Rossini Martins Costa" userId="66a226918b50e5e3" providerId="Windows Live" clId="Web-{5A673466-0EF3-4EF8-B893-5DF91812F14C}" dt="2019-12-16T17:09:52.566" v="9"/>
          <ac:spMkLst>
            <pc:docMk/>
            <pc:sldMk cId="469735763" sldId="306"/>
            <ac:spMk id="2" creationId="{A11256C9-76D4-4BA3-806E-C431532FBCE1}"/>
          </ac:spMkLst>
        </pc:spChg>
        <pc:spChg chg="mod ord">
          <ac:chgData name="Christiano Rossini Martins Costa" userId="66a226918b50e5e3" providerId="Windows Live" clId="Web-{5A673466-0EF3-4EF8-B893-5DF91812F14C}" dt="2019-12-16T17:09:52.566" v="9"/>
          <ac:spMkLst>
            <pc:docMk/>
            <pc:sldMk cId="469735763" sldId="306"/>
            <ac:spMk id="3" creationId="{EB5F63C3-570F-40AD-9BD1-BC40C459F888}"/>
          </ac:spMkLst>
        </pc:spChg>
      </pc:sldChg>
      <pc:sldChg chg="modSp mod modClrScheme chgLayout">
        <pc:chgData name="Christiano Rossini Martins Costa" userId="66a226918b50e5e3" providerId="Windows Live" clId="Web-{5A673466-0EF3-4EF8-B893-5DF91812F14C}" dt="2019-12-16T17:49:04.879" v="128"/>
        <pc:sldMkLst>
          <pc:docMk/>
          <pc:sldMk cId="1146336411" sldId="307"/>
        </pc:sldMkLst>
        <pc:spChg chg="mod ord">
          <ac:chgData name="Christiano Rossini Martins Costa" userId="66a226918b50e5e3" providerId="Windows Live" clId="Web-{5A673466-0EF3-4EF8-B893-5DF91812F14C}" dt="2019-12-16T17:09:52.566" v="9"/>
          <ac:spMkLst>
            <pc:docMk/>
            <pc:sldMk cId="1146336411" sldId="307"/>
            <ac:spMk id="2" creationId="{A11256C9-76D4-4BA3-806E-C431532FBCE1}"/>
          </ac:spMkLst>
        </pc:spChg>
        <pc:spChg chg="mod ord">
          <ac:chgData name="Christiano Rossini Martins Costa" userId="66a226918b50e5e3" providerId="Windows Live" clId="Web-{5A673466-0EF3-4EF8-B893-5DF91812F14C}" dt="2019-12-16T17:09:52.566" v="9"/>
          <ac:spMkLst>
            <pc:docMk/>
            <pc:sldMk cId="1146336411" sldId="307"/>
            <ac:spMk id="3" creationId="{EB5F63C3-570F-40AD-9BD1-BC40C459F888}"/>
          </ac:spMkLst>
        </pc:spChg>
      </pc:sldChg>
      <pc:sldChg chg="mod modClrScheme chgLayout">
        <pc:chgData name="Christiano Rossini Martins Costa" userId="66a226918b50e5e3" providerId="Windows Live" clId="Web-{5A673466-0EF3-4EF8-B893-5DF91812F14C}" dt="2019-12-16T17:49:04.879" v="128"/>
        <pc:sldMkLst>
          <pc:docMk/>
          <pc:sldMk cId="546459065" sldId="308"/>
        </pc:sldMkLst>
      </pc:sldChg>
      <pc:sldChg chg="modSp new mod ord">
        <pc:chgData name="Christiano Rossini Martins Costa" userId="66a226918b50e5e3" providerId="Windows Live" clId="Web-{5A673466-0EF3-4EF8-B893-5DF91812F14C}" dt="2019-12-16T17:49:04.879" v="128"/>
        <pc:sldMkLst>
          <pc:docMk/>
          <pc:sldMk cId="881374203" sldId="309"/>
        </pc:sldMkLst>
        <pc:spChg chg="mod">
          <ac:chgData name="Christiano Rossini Martins Costa" userId="66a226918b50e5e3" providerId="Windows Live" clId="Web-{5A673466-0EF3-4EF8-B893-5DF91812F14C}" dt="2019-12-16T17:19:50.238" v="68" actId="20577"/>
          <ac:spMkLst>
            <pc:docMk/>
            <pc:sldMk cId="881374203" sldId="309"/>
            <ac:spMk id="2" creationId="{3E17AB1D-418F-4E0A-B32D-4AA84FD718C8}"/>
          </ac:spMkLst>
        </pc:spChg>
      </pc:sldChg>
      <pc:sldChg chg="new del">
        <pc:chgData name="Christiano Rossini Martins Costa" userId="66a226918b50e5e3" providerId="Windows Live" clId="Web-{5A673466-0EF3-4EF8-B893-5DF91812F14C}" dt="2019-12-16T17:19:40.769" v="63"/>
        <pc:sldMkLst>
          <pc:docMk/>
          <pc:sldMk cId="2341767468" sldId="309"/>
        </pc:sldMkLst>
      </pc:sldChg>
      <pc:sldChg chg="new del">
        <pc:chgData name="Christiano Rossini Martins Costa" userId="66a226918b50e5e3" providerId="Windows Live" clId="Web-{5A673466-0EF3-4EF8-B893-5DF91812F14C}" dt="2019-12-16T17:19:34.363" v="61"/>
        <pc:sldMkLst>
          <pc:docMk/>
          <pc:sldMk cId="3148843837" sldId="309"/>
        </pc:sldMkLst>
      </pc:sldChg>
      <pc:sldChg chg="new">
        <pc:chgData name="Christiano Rossini Martins Costa" userId="66a226918b50e5e3" providerId="Windows Live" clId="Web-{5A673466-0EF3-4EF8-B893-5DF91812F14C}" dt="2019-12-16T17:51:52.410" v="133"/>
        <pc:sldMkLst>
          <pc:docMk/>
          <pc:sldMk cId="3583663467" sldId="310"/>
        </pc:sldMkLst>
      </pc:sldChg>
      <pc:sldMasterChg chg="add del mod setBg addSldLayout delSldLayout modSldLayout">
        <pc:chgData name="Christiano Rossini Martins Costa" userId="66a226918b50e5e3" providerId="Windows Live" clId="Web-{5A673466-0EF3-4EF8-B893-5DF91812F14C}" dt="2019-12-16T17:49:04.879" v="128"/>
        <pc:sldMasterMkLst>
          <pc:docMk/>
          <pc:sldMasterMk cId="1425031922" sldId="2147483687"/>
        </pc:sldMasterMkLst>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2267690241" sldId="2147483688"/>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2134896410" sldId="2147483689"/>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845858588" sldId="2147483690"/>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1350585408" sldId="2147483691"/>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1501985712" sldId="2147483692"/>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3500981909" sldId="2147483693"/>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2198626191" sldId="2147483694"/>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3424496871" sldId="2147483695"/>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121860784" sldId="2147483696"/>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2927725490" sldId="2147483697"/>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1344603954" sldId="2147483698"/>
          </pc:sldLayoutMkLst>
        </pc:sldLayoutChg>
        <pc:sldLayoutChg chg="add del mod setBg">
          <pc:chgData name="Christiano Rossini Martins Costa" userId="66a226918b50e5e3" providerId="Windows Live" clId="Web-{5A673466-0EF3-4EF8-B893-5DF91812F14C}" dt="2019-12-16T17:49:04.879" v="128"/>
          <pc:sldLayoutMkLst>
            <pc:docMk/>
            <pc:sldMasterMk cId="1425031922" sldId="2147483687"/>
            <pc:sldLayoutMk cId="1612091365" sldId="2147483699"/>
          </pc:sldLayoutMkLst>
        </pc:sldLayoutChg>
      </pc:sldMasterChg>
      <pc:sldMasterChg chg="add del addSldLayout delSldLayout modSldLayout">
        <pc:chgData name="Christiano Rossini Martins Costa" userId="66a226918b50e5e3" providerId="Windows Live" clId="Web-{5A673466-0EF3-4EF8-B893-5DF91812F14C}" dt="2019-12-16T17:09:52.566" v="9"/>
        <pc:sldMasterMkLst>
          <pc:docMk/>
          <pc:sldMasterMk cId="1342484525" sldId="2147483700"/>
        </pc:sldMasterMkLst>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3954656782" sldId="2147483701"/>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2907396339" sldId="2147483702"/>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756724652" sldId="2147483703"/>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2653582695" sldId="2147483704"/>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3014869495" sldId="2147483705"/>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3416148932" sldId="2147483706"/>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2199302577" sldId="2147483707"/>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2480411097" sldId="2147483708"/>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3187793223" sldId="2147483709"/>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2327638183" sldId="2147483710"/>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3141999339" sldId="2147483711"/>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2597996064" sldId="2147483712"/>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1368706440" sldId="2147483713"/>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2381164509" sldId="2147483714"/>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855057879" sldId="2147483715"/>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4028654930" sldId="2147483716"/>
          </pc:sldLayoutMkLst>
        </pc:sldLayoutChg>
        <pc:sldLayoutChg chg="add del mod replId">
          <pc:chgData name="Christiano Rossini Martins Costa" userId="66a226918b50e5e3" providerId="Windows Live" clId="Web-{5A673466-0EF3-4EF8-B893-5DF91812F14C}" dt="2019-12-16T17:09:52.566" v="9"/>
          <pc:sldLayoutMkLst>
            <pc:docMk/>
            <pc:sldMasterMk cId="1342484525" sldId="2147483700"/>
            <pc:sldLayoutMk cId="2698178187" sldId="2147483717"/>
          </pc:sldLayoutMkLst>
        </pc:sldLayoutChg>
      </pc:sldMasterChg>
    </pc:docChg>
  </pc:docChgLst>
  <pc:docChgLst>
    <pc:chgData name="Christiano Rossini Martins Costa" userId="66a226918b50e5e3" providerId="Windows Live" clId="Web-{D0038ECC-F3FD-4E6E-B991-D55B024BD1FA}"/>
    <pc:docChg chg="modSld">
      <pc:chgData name="Christiano Rossini Martins Costa" userId="66a226918b50e5e3" providerId="Windows Live" clId="Web-{D0038ECC-F3FD-4E6E-B991-D55B024BD1FA}" dt="2019-12-17T08:09:59.825" v="4" actId="20577"/>
      <pc:docMkLst>
        <pc:docMk/>
      </pc:docMkLst>
      <pc:sldChg chg="delSp">
        <pc:chgData name="Christiano Rossini Martins Costa" userId="66a226918b50e5e3" providerId="Windows Live" clId="Web-{D0038ECC-F3FD-4E6E-B991-D55B024BD1FA}" dt="2019-12-17T05:18:12.374" v="0"/>
        <pc:sldMkLst>
          <pc:docMk/>
          <pc:sldMk cId="0" sldId="256"/>
        </pc:sldMkLst>
        <pc:picChg chg="del">
          <ac:chgData name="Christiano Rossini Martins Costa" userId="66a226918b50e5e3" providerId="Windows Live" clId="Web-{D0038ECC-F3FD-4E6E-B991-D55B024BD1FA}" dt="2019-12-17T05:18:12.374" v="0"/>
          <ac:picMkLst>
            <pc:docMk/>
            <pc:sldMk cId="0" sldId="256"/>
            <ac:picMk id="7" creationId="{7757A22A-3856-4A8B-8D0F-DC1FE5658AF9}"/>
          </ac:picMkLst>
        </pc:picChg>
      </pc:sldChg>
      <pc:sldChg chg="modSp">
        <pc:chgData name="Christiano Rossini Martins Costa" userId="66a226918b50e5e3" providerId="Windows Live" clId="Web-{D0038ECC-F3FD-4E6E-B991-D55B024BD1FA}" dt="2019-12-17T08:09:59.825" v="3" actId="20577"/>
        <pc:sldMkLst>
          <pc:docMk/>
          <pc:sldMk cId="3583663467" sldId="310"/>
        </pc:sldMkLst>
        <pc:spChg chg="mod">
          <ac:chgData name="Christiano Rossini Martins Costa" userId="66a226918b50e5e3" providerId="Windows Live" clId="Web-{D0038ECC-F3FD-4E6E-B991-D55B024BD1FA}" dt="2019-12-17T08:09:59.825" v="3" actId="20577"/>
          <ac:spMkLst>
            <pc:docMk/>
            <pc:sldMk cId="3583663467" sldId="310"/>
            <ac:spMk id="2" creationId="{A3413E8E-36E8-4A3E-BEBD-1749FF272BDF}"/>
          </ac:spMkLst>
        </pc:spChg>
      </pc:sldChg>
    </pc:docChg>
  </pc:docChgLst>
  <pc:docChgLst>
    <pc:chgData name="Christiano Rossini Martins Costa" userId="66a226918b50e5e3" providerId="Windows Live" clId="Web-{25B009F9-7A45-4BBC-B363-778582866BF6}"/>
    <pc:docChg chg="addSld delSld modSld sldOrd">
      <pc:chgData name="Christiano Rossini Martins Costa" userId="66a226918b50e5e3" providerId="Windows Live" clId="Web-{25B009F9-7A45-4BBC-B363-778582866BF6}" dt="2019-12-18T18:52:39.294" v="282" actId="20577"/>
      <pc:docMkLst>
        <pc:docMk/>
      </pc:docMkLst>
      <pc:sldChg chg="addSp delSp modSp mod setBg">
        <pc:chgData name="Christiano Rossini Martins Costa" userId="66a226918b50e5e3" providerId="Windows Live" clId="Web-{25B009F9-7A45-4BBC-B363-778582866BF6}" dt="2019-12-18T18:40:49.263" v="222"/>
        <pc:sldMkLst>
          <pc:docMk/>
          <pc:sldMk cId="69853086" sldId="296"/>
        </pc:sldMkLst>
        <pc:spChg chg="mod">
          <ac:chgData name="Christiano Rossini Martins Costa" userId="66a226918b50e5e3" providerId="Windows Live" clId="Web-{25B009F9-7A45-4BBC-B363-778582866BF6}" dt="2019-12-18T18:40:49.263" v="222"/>
          <ac:spMkLst>
            <pc:docMk/>
            <pc:sldMk cId="69853086" sldId="296"/>
            <ac:spMk id="2" creationId="{229010F4-8BF0-41DB-9E07-AD96F40F6CFC}"/>
          </ac:spMkLst>
        </pc:spChg>
        <pc:spChg chg="add del">
          <ac:chgData name="Christiano Rossini Martins Costa" userId="66a226918b50e5e3" providerId="Windows Live" clId="Web-{25B009F9-7A45-4BBC-B363-778582866BF6}" dt="2019-12-18T18:40:49.263" v="222"/>
          <ac:spMkLst>
            <pc:docMk/>
            <pc:sldMk cId="69853086" sldId="296"/>
            <ac:spMk id="3" creationId="{662AF732-880D-4212-AA9B-0D912B50BA67}"/>
          </ac:spMkLst>
        </pc:spChg>
        <pc:spChg chg="add del">
          <ac:chgData name="Christiano Rossini Martins Costa" userId="66a226918b50e5e3" providerId="Windows Live" clId="Web-{25B009F9-7A45-4BBC-B363-778582866BF6}" dt="2019-12-18T18:40:49.263" v="222"/>
          <ac:spMkLst>
            <pc:docMk/>
            <pc:sldMk cId="69853086" sldId="296"/>
            <ac:spMk id="10" creationId="{46C2E80F-49A6-4372-B103-219D417A55ED}"/>
          </ac:spMkLst>
        </pc:spChg>
        <pc:graphicFrameChg chg="add del">
          <ac:chgData name="Christiano Rossini Martins Costa" userId="66a226918b50e5e3" providerId="Windows Live" clId="Web-{25B009F9-7A45-4BBC-B363-778582866BF6}" dt="2019-12-18T18:40:49.263" v="222"/>
          <ac:graphicFrameMkLst>
            <pc:docMk/>
            <pc:sldMk cId="69853086" sldId="296"/>
            <ac:graphicFrameMk id="5" creationId="{A5F709D5-EEDD-433E-A93A-1D6DEEEADE1F}"/>
          </ac:graphicFrameMkLst>
        </pc:graphicFrameChg>
      </pc:sldChg>
      <pc:sldChg chg="modSp">
        <pc:chgData name="Christiano Rossini Martins Costa" userId="66a226918b50e5e3" providerId="Windows Live" clId="Web-{25B009F9-7A45-4BBC-B363-778582866BF6}" dt="2019-12-18T18:52:39.294" v="282" actId="20577"/>
        <pc:sldMkLst>
          <pc:docMk/>
          <pc:sldMk cId="1374333127" sldId="304"/>
        </pc:sldMkLst>
        <pc:spChg chg="mod">
          <ac:chgData name="Christiano Rossini Martins Costa" userId="66a226918b50e5e3" providerId="Windows Live" clId="Web-{25B009F9-7A45-4BBC-B363-778582866BF6}" dt="2019-12-18T18:52:39.294" v="282" actId="20577"/>
          <ac:spMkLst>
            <pc:docMk/>
            <pc:sldMk cId="1374333127" sldId="304"/>
            <ac:spMk id="3" creationId="{80602C31-D906-43F9-9E39-8FD1823B04B2}"/>
          </ac:spMkLst>
        </pc:spChg>
      </pc:sldChg>
      <pc:sldChg chg="addSp delSp modSp mod setBg">
        <pc:chgData name="Christiano Rossini Martins Costa" userId="66a226918b50e5e3" providerId="Windows Live" clId="Web-{25B009F9-7A45-4BBC-B363-778582866BF6}" dt="2019-12-18T18:49:07.700" v="271" actId="20577"/>
        <pc:sldMkLst>
          <pc:docMk/>
          <pc:sldMk cId="881374203" sldId="309"/>
        </pc:sldMkLst>
        <pc:spChg chg="mod">
          <ac:chgData name="Christiano Rossini Martins Costa" userId="66a226918b50e5e3" providerId="Windows Live" clId="Web-{25B009F9-7A45-4BBC-B363-778582866BF6}" dt="2019-12-18T18:49:07.700" v="271" actId="20577"/>
          <ac:spMkLst>
            <pc:docMk/>
            <pc:sldMk cId="881374203" sldId="309"/>
            <ac:spMk id="2" creationId="{3E17AB1D-418F-4E0A-B32D-4AA84FD718C8}"/>
          </ac:spMkLst>
        </pc:spChg>
        <pc:spChg chg="del">
          <ac:chgData name="Christiano Rossini Martins Costa" userId="66a226918b50e5e3" providerId="Windows Live" clId="Web-{25B009F9-7A45-4BBC-B363-778582866BF6}" dt="2019-12-18T18:48:54.794" v="270"/>
          <ac:spMkLst>
            <pc:docMk/>
            <pc:sldMk cId="881374203" sldId="309"/>
            <ac:spMk id="3" creationId="{85283F95-CBF5-4516-9CA4-A3B13D12BD7D}"/>
          </ac:spMkLst>
        </pc:spChg>
        <pc:spChg chg="add">
          <ac:chgData name="Christiano Rossini Martins Costa" userId="66a226918b50e5e3" providerId="Windows Live" clId="Web-{25B009F9-7A45-4BBC-B363-778582866BF6}" dt="2019-12-18T18:48:54.794" v="270"/>
          <ac:spMkLst>
            <pc:docMk/>
            <pc:sldMk cId="881374203" sldId="309"/>
            <ac:spMk id="10" creationId="{08E89D5E-1885-4160-AC77-CC471DD1D0DB}"/>
          </ac:spMkLst>
        </pc:spChg>
        <pc:graphicFrameChg chg="add">
          <ac:chgData name="Christiano Rossini Martins Costa" userId="66a226918b50e5e3" providerId="Windows Live" clId="Web-{25B009F9-7A45-4BBC-B363-778582866BF6}" dt="2019-12-18T18:48:54.794" v="270"/>
          <ac:graphicFrameMkLst>
            <pc:docMk/>
            <pc:sldMk cId="881374203" sldId="309"/>
            <ac:graphicFrameMk id="5" creationId="{EBC3D107-AAAF-4B5F-A02F-9D8E89E8BC0F}"/>
          </ac:graphicFrameMkLst>
        </pc:graphicFrameChg>
        <pc:cxnChg chg="add">
          <ac:chgData name="Christiano Rossini Martins Costa" userId="66a226918b50e5e3" providerId="Windows Live" clId="Web-{25B009F9-7A45-4BBC-B363-778582866BF6}" dt="2019-12-18T18:48:54.794" v="270"/>
          <ac:cxnSpMkLst>
            <pc:docMk/>
            <pc:sldMk cId="881374203" sldId="309"/>
            <ac:cxnSpMk id="12" creationId="{550D2BD1-98F9-412D-905B-3A843EF4078B}"/>
          </ac:cxnSpMkLst>
        </pc:cxnChg>
      </pc:sldChg>
      <pc:sldChg chg="addSp delSp modSp mod setBg">
        <pc:chgData name="Christiano Rossini Martins Costa" userId="66a226918b50e5e3" providerId="Windows Live" clId="Web-{25B009F9-7A45-4BBC-B363-778582866BF6}" dt="2019-12-18T18:49:24.372" v="274"/>
        <pc:sldMkLst>
          <pc:docMk/>
          <pc:sldMk cId="3583663467" sldId="310"/>
        </pc:sldMkLst>
        <pc:spChg chg="mod">
          <ac:chgData name="Christiano Rossini Martins Costa" userId="66a226918b50e5e3" providerId="Windows Live" clId="Web-{25B009F9-7A45-4BBC-B363-778582866BF6}" dt="2019-12-18T18:49:24.372" v="274"/>
          <ac:spMkLst>
            <pc:docMk/>
            <pc:sldMk cId="3583663467" sldId="310"/>
            <ac:spMk id="2" creationId="{A3413E8E-36E8-4A3E-BEBD-1749FF272BDF}"/>
          </ac:spMkLst>
        </pc:spChg>
        <pc:spChg chg="add del">
          <ac:chgData name="Christiano Rossini Martins Costa" userId="66a226918b50e5e3" providerId="Windows Live" clId="Web-{25B009F9-7A45-4BBC-B363-778582866BF6}" dt="2019-12-18T18:49:24.372" v="274"/>
          <ac:spMkLst>
            <pc:docMk/>
            <pc:sldMk cId="3583663467" sldId="310"/>
            <ac:spMk id="3" creationId="{6BFC3D14-D3ED-4498-9709-88EF724763E8}"/>
          </ac:spMkLst>
        </pc:spChg>
        <pc:spChg chg="add">
          <ac:chgData name="Christiano Rossini Martins Costa" userId="66a226918b50e5e3" providerId="Windows Live" clId="Web-{25B009F9-7A45-4BBC-B363-778582866BF6}" dt="2019-12-18T18:49:24.372" v="274"/>
          <ac:spMkLst>
            <pc:docMk/>
            <pc:sldMk cId="3583663467" sldId="310"/>
            <ac:spMk id="6" creationId="{46C2E80F-49A6-4372-B103-219D417A55ED}"/>
          </ac:spMkLst>
        </pc:spChg>
        <pc:spChg chg="add del">
          <ac:chgData name="Christiano Rossini Martins Costa" userId="66a226918b50e5e3" providerId="Windows Live" clId="Web-{25B009F9-7A45-4BBC-B363-778582866BF6}" dt="2019-12-18T18:39:59.747" v="220"/>
          <ac:spMkLst>
            <pc:docMk/>
            <pc:sldMk cId="3583663467" sldId="310"/>
            <ac:spMk id="10" creationId="{46C2E80F-49A6-4372-B103-219D417A55ED}"/>
          </ac:spMkLst>
        </pc:spChg>
        <pc:graphicFrameChg chg="add del">
          <ac:chgData name="Christiano Rossini Martins Costa" userId="66a226918b50e5e3" providerId="Windows Live" clId="Web-{25B009F9-7A45-4BBC-B363-778582866BF6}" dt="2019-12-18T18:39:59.747" v="220"/>
          <ac:graphicFrameMkLst>
            <pc:docMk/>
            <pc:sldMk cId="3583663467" sldId="310"/>
            <ac:graphicFrameMk id="5" creationId="{03E7B7AA-EED4-4957-B749-0EBEB6D38376}"/>
          </ac:graphicFrameMkLst>
        </pc:graphicFrameChg>
        <pc:graphicFrameChg chg="add">
          <ac:chgData name="Christiano Rossini Martins Costa" userId="66a226918b50e5e3" providerId="Windows Live" clId="Web-{25B009F9-7A45-4BBC-B363-778582866BF6}" dt="2019-12-18T18:49:24.372" v="274"/>
          <ac:graphicFrameMkLst>
            <pc:docMk/>
            <pc:sldMk cId="3583663467" sldId="310"/>
            <ac:graphicFrameMk id="7" creationId="{F67669F0-5E16-4E1E-8787-B6C462E3D77A}"/>
          </ac:graphicFrameMkLst>
        </pc:graphicFrameChg>
      </pc:sldChg>
      <pc:sldChg chg="addSp modSp mod setBg">
        <pc:chgData name="Christiano Rossini Martins Costa" userId="66a226918b50e5e3" providerId="Windows Live" clId="Web-{25B009F9-7A45-4BBC-B363-778582866BF6}" dt="2019-12-18T18:42:09.013" v="261" actId="20577"/>
        <pc:sldMkLst>
          <pc:docMk/>
          <pc:sldMk cId="2207318432" sldId="311"/>
        </pc:sldMkLst>
        <pc:spChg chg="mod">
          <ac:chgData name="Christiano Rossini Martins Costa" userId="66a226918b50e5e3" providerId="Windows Live" clId="Web-{25B009F9-7A45-4BBC-B363-778582866BF6}" dt="2019-12-18T18:38:27.528" v="218"/>
          <ac:spMkLst>
            <pc:docMk/>
            <pc:sldMk cId="2207318432" sldId="311"/>
            <ac:spMk id="2" creationId="{90AF0F8E-3FEA-475F-97AF-D03B208A4F8D}"/>
          </ac:spMkLst>
        </pc:spChg>
        <pc:spChg chg="mod">
          <ac:chgData name="Christiano Rossini Martins Costa" userId="66a226918b50e5e3" providerId="Windows Live" clId="Web-{25B009F9-7A45-4BBC-B363-778582866BF6}" dt="2019-12-18T18:42:09.013" v="261" actId="20577"/>
          <ac:spMkLst>
            <pc:docMk/>
            <pc:sldMk cId="2207318432" sldId="311"/>
            <ac:spMk id="3" creationId="{45681118-A071-4E99-9031-1201138054F6}"/>
          </ac:spMkLst>
        </pc:spChg>
        <pc:picChg chg="add mod">
          <ac:chgData name="Christiano Rossini Martins Costa" userId="66a226918b50e5e3" providerId="Windows Live" clId="Web-{25B009F9-7A45-4BBC-B363-778582866BF6}" dt="2019-12-18T18:38:27.528" v="218"/>
          <ac:picMkLst>
            <pc:docMk/>
            <pc:sldMk cId="2207318432" sldId="311"/>
            <ac:picMk id="5" creationId="{B4579F60-FF78-422A-93FD-7CA8158D8F8E}"/>
          </ac:picMkLst>
        </pc:picChg>
      </pc:sldChg>
      <pc:sldChg chg="modSp">
        <pc:chgData name="Christiano Rossini Martins Costa" userId="66a226918b50e5e3" providerId="Windows Live" clId="Web-{25B009F9-7A45-4BBC-B363-778582866BF6}" dt="2019-12-18T18:46:43.966" v="263"/>
        <pc:sldMkLst>
          <pc:docMk/>
          <pc:sldMk cId="634683812" sldId="314"/>
        </pc:sldMkLst>
        <pc:spChg chg="mod">
          <ac:chgData name="Christiano Rossini Martins Costa" userId="66a226918b50e5e3" providerId="Windows Live" clId="Web-{25B009F9-7A45-4BBC-B363-778582866BF6}" dt="2019-12-18T18:46:43.966" v="263"/>
          <ac:spMkLst>
            <pc:docMk/>
            <pc:sldMk cId="634683812" sldId="314"/>
            <ac:spMk id="3" creationId="{A12B97F3-A04E-467F-B83B-062371305712}"/>
          </ac:spMkLst>
        </pc:spChg>
      </pc:sldChg>
      <pc:sldChg chg="new del">
        <pc:chgData name="Christiano Rossini Martins Costa" userId="66a226918b50e5e3" providerId="Windows Live" clId="Web-{25B009F9-7A45-4BBC-B363-778582866BF6}" dt="2019-12-18T18:32:14.185" v="1"/>
        <pc:sldMkLst>
          <pc:docMk/>
          <pc:sldMk cId="988348760" sldId="315"/>
        </pc:sldMkLst>
      </pc:sldChg>
      <pc:sldChg chg="addSp delSp modSp new mod ord setBg">
        <pc:chgData name="Christiano Rossini Martins Costa" userId="66a226918b50e5e3" providerId="Windows Live" clId="Web-{25B009F9-7A45-4BBC-B363-778582866BF6}" dt="2019-12-18T18:48:13.606" v="269" actId="20577"/>
        <pc:sldMkLst>
          <pc:docMk/>
          <pc:sldMk cId="1630201722" sldId="315"/>
        </pc:sldMkLst>
        <pc:spChg chg="mod">
          <ac:chgData name="Christiano Rossini Martins Costa" userId="66a226918b50e5e3" providerId="Windows Live" clId="Web-{25B009F9-7A45-4BBC-B363-778582866BF6}" dt="2019-12-18T18:47:23.950" v="266"/>
          <ac:spMkLst>
            <pc:docMk/>
            <pc:sldMk cId="1630201722" sldId="315"/>
            <ac:spMk id="2" creationId="{993F29B5-8C42-45BB-B599-5A8139706D2C}"/>
          </ac:spMkLst>
        </pc:spChg>
        <pc:spChg chg="add del mod">
          <ac:chgData name="Christiano Rossini Martins Costa" userId="66a226918b50e5e3" providerId="Windows Live" clId="Web-{25B009F9-7A45-4BBC-B363-778582866BF6}" dt="2019-12-18T18:47:23.950" v="266"/>
          <ac:spMkLst>
            <pc:docMk/>
            <pc:sldMk cId="1630201722" sldId="315"/>
            <ac:spMk id="3" creationId="{446A263C-D4BF-4669-B834-E1AB809C624A}"/>
          </ac:spMkLst>
        </pc:spChg>
        <pc:spChg chg="add">
          <ac:chgData name="Christiano Rossini Martins Costa" userId="66a226918b50e5e3" providerId="Windows Live" clId="Web-{25B009F9-7A45-4BBC-B363-778582866BF6}" dt="2019-12-18T18:47:23.950" v="266"/>
          <ac:spMkLst>
            <pc:docMk/>
            <pc:sldMk cId="1630201722" sldId="315"/>
            <ac:spMk id="6" creationId="{46C2E80F-49A6-4372-B103-219D417A55ED}"/>
          </ac:spMkLst>
        </pc:spChg>
        <pc:spChg chg="add del">
          <ac:chgData name="Christiano Rossini Martins Costa" userId="66a226918b50e5e3" providerId="Windows Live" clId="Web-{25B009F9-7A45-4BBC-B363-778582866BF6}" dt="2019-12-18T18:47:23.888" v="265"/>
          <ac:spMkLst>
            <pc:docMk/>
            <pc:sldMk cId="1630201722" sldId="315"/>
            <ac:spMk id="10" creationId="{46C2E80F-49A6-4372-B103-219D417A55ED}"/>
          </ac:spMkLst>
        </pc:spChg>
        <pc:graphicFrameChg chg="add del">
          <ac:chgData name="Christiano Rossini Martins Costa" userId="66a226918b50e5e3" providerId="Windows Live" clId="Web-{25B009F9-7A45-4BBC-B363-778582866BF6}" dt="2019-12-18T18:47:23.888" v="265"/>
          <ac:graphicFrameMkLst>
            <pc:docMk/>
            <pc:sldMk cId="1630201722" sldId="315"/>
            <ac:graphicFrameMk id="5" creationId="{257A9BD3-2F4A-479F-8DA5-E6F731B30E74}"/>
          </ac:graphicFrameMkLst>
        </pc:graphicFrameChg>
        <pc:graphicFrameChg chg="add modGraphic">
          <ac:chgData name="Christiano Rossini Martins Costa" userId="66a226918b50e5e3" providerId="Windows Live" clId="Web-{25B009F9-7A45-4BBC-B363-778582866BF6}" dt="2019-12-18T18:48:13.606" v="269" actId="20577"/>
          <ac:graphicFrameMkLst>
            <pc:docMk/>
            <pc:sldMk cId="1630201722" sldId="315"/>
            <ac:graphicFrameMk id="7" creationId="{35EBC89C-4461-4AA9-A43E-C75DD016876E}"/>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E73D25-1992-4F24-8812-322C100CC3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CCB307-2EE9-4A53-9338-8092CBEFBF3E}">
      <dgm:prSet/>
      <dgm:spPr/>
      <dgm:t>
        <a:bodyPr/>
        <a:lstStyle/>
        <a:p>
          <a:r>
            <a:rPr lang="pt-BR" strike="sngStrike" dirty="0" err="1"/>
            <a:t>Conception</a:t>
          </a:r>
          <a:endParaRPr lang="en-US" strike="sngStrike" dirty="0" err="1"/>
        </a:p>
      </dgm:t>
    </dgm:pt>
    <dgm:pt modelId="{17B33FCE-D9F9-46CF-BEF6-18A74865E61A}" type="parTrans" cxnId="{7974C559-4EDA-43BF-8BD7-867DCF7E8BF0}">
      <dgm:prSet/>
      <dgm:spPr/>
      <dgm:t>
        <a:bodyPr/>
        <a:lstStyle/>
        <a:p>
          <a:endParaRPr lang="en-US"/>
        </a:p>
      </dgm:t>
    </dgm:pt>
    <dgm:pt modelId="{62432B4B-A806-4CC3-8336-24249CC67809}" type="sibTrans" cxnId="{7974C559-4EDA-43BF-8BD7-867DCF7E8BF0}">
      <dgm:prSet/>
      <dgm:spPr/>
      <dgm:t>
        <a:bodyPr/>
        <a:lstStyle/>
        <a:p>
          <a:endParaRPr lang="en-US"/>
        </a:p>
      </dgm:t>
    </dgm:pt>
    <dgm:pt modelId="{4EFD9F7A-0CD5-4D08-9ED6-EA6086A80028}">
      <dgm:prSet/>
      <dgm:spPr/>
      <dgm:t>
        <a:bodyPr/>
        <a:lstStyle/>
        <a:p>
          <a:r>
            <a:rPr lang="pt-BR" dirty="0" err="1"/>
            <a:t>Experiment</a:t>
          </a:r>
          <a:endParaRPr lang="en-US" dirty="0" err="1"/>
        </a:p>
      </dgm:t>
    </dgm:pt>
    <dgm:pt modelId="{9FBA17C3-0A2D-4D19-8B0C-BA31F714CF46}" type="parTrans" cxnId="{0E23B391-0795-49A0-B5FD-8A7A53BD7615}">
      <dgm:prSet/>
      <dgm:spPr/>
      <dgm:t>
        <a:bodyPr/>
        <a:lstStyle/>
        <a:p>
          <a:endParaRPr lang="en-US"/>
        </a:p>
      </dgm:t>
    </dgm:pt>
    <dgm:pt modelId="{EE325E6C-4AC2-46C9-B60E-3B885EC56CE4}" type="sibTrans" cxnId="{0E23B391-0795-49A0-B5FD-8A7A53BD7615}">
      <dgm:prSet/>
      <dgm:spPr/>
      <dgm:t>
        <a:bodyPr/>
        <a:lstStyle/>
        <a:p>
          <a:endParaRPr lang="en-US"/>
        </a:p>
      </dgm:t>
    </dgm:pt>
    <dgm:pt modelId="{FE9A3CFE-C3A3-4EF0-A5BD-AC5014BE26EA}">
      <dgm:prSet/>
      <dgm:spPr/>
      <dgm:t>
        <a:bodyPr/>
        <a:lstStyle/>
        <a:p>
          <a:r>
            <a:rPr lang="pt-BR" strike="sngStrike" dirty="0" err="1"/>
            <a:t>Implement</a:t>
          </a:r>
          <a:r>
            <a:rPr lang="pt-BR" strike="sngStrike" dirty="0"/>
            <a:t> </a:t>
          </a:r>
          <a:r>
            <a:rPr lang="pt-BR" strike="sngStrike" dirty="0" err="1"/>
            <a:t>artifacts</a:t>
          </a:r>
          <a:endParaRPr lang="en-US" strike="sngStrike" dirty="0" err="1"/>
        </a:p>
      </dgm:t>
    </dgm:pt>
    <dgm:pt modelId="{2E077A1D-ED79-4CD4-9448-D12793740585}" type="parTrans" cxnId="{B2481152-3D18-4B06-B618-BB0FE359252A}">
      <dgm:prSet/>
      <dgm:spPr/>
      <dgm:t>
        <a:bodyPr/>
        <a:lstStyle/>
        <a:p>
          <a:endParaRPr lang="en-US"/>
        </a:p>
      </dgm:t>
    </dgm:pt>
    <dgm:pt modelId="{47E0F81C-4E0E-48B3-B10A-55D47AEBF129}" type="sibTrans" cxnId="{B2481152-3D18-4B06-B618-BB0FE359252A}">
      <dgm:prSet/>
      <dgm:spPr/>
      <dgm:t>
        <a:bodyPr/>
        <a:lstStyle/>
        <a:p>
          <a:endParaRPr lang="en-US"/>
        </a:p>
      </dgm:t>
    </dgm:pt>
    <dgm:pt modelId="{AED1412B-7FD5-4546-A0EC-22E8CCE914AA}">
      <dgm:prSet/>
      <dgm:spPr/>
      <dgm:t>
        <a:bodyPr/>
        <a:lstStyle/>
        <a:p>
          <a:r>
            <a:rPr lang="pt-BR" dirty="0" err="1"/>
            <a:t>pilot</a:t>
          </a:r>
          <a:r>
            <a:rPr lang="pt-BR" dirty="0"/>
            <a:t> </a:t>
          </a:r>
          <a:r>
            <a:rPr lang="pt-BR" dirty="0" err="1"/>
            <a:t>execution</a:t>
          </a:r>
          <a:endParaRPr lang="en-US" dirty="0" err="1"/>
        </a:p>
      </dgm:t>
    </dgm:pt>
    <dgm:pt modelId="{D01E293E-272D-4441-B976-F1F0095CB452}" type="parTrans" cxnId="{FF6AAA71-5951-46E2-9750-1B393E304E54}">
      <dgm:prSet/>
      <dgm:spPr/>
      <dgm:t>
        <a:bodyPr/>
        <a:lstStyle/>
        <a:p>
          <a:endParaRPr lang="en-US"/>
        </a:p>
      </dgm:t>
    </dgm:pt>
    <dgm:pt modelId="{39E9E2D6-888D-4D49-856A-4A27909B0EEE}" type="sibTrans" cxnId="{FF6AAA71-5951-46E2-9750-1B393E304E54}">
      <dgm:prSet/>
      <dgm:spPr/>
      <dgm:t>
        <a:bodyPr/>
        <a:lstStyle/>
        <a:p>
          <a:endParaRPr lang="en-US"/>
        </a:p>
      </dgm:t>
    </dgm:pt>
    <dgm:pt modelId="{833D848A-0D60-4CB5-BAE0-A197FD929C34}">
      <dgm:prSet/>
      <dgm:spPr/>
      <dgm:t>
        <a:bodyPr/>
        <a:lstStyle/>
        <a:p>
          <a:r>
            <a:rPr lang="pt-BR" dirty="0" err="1"/>
            <a:t>execution</a:t>
          </a:r>
          <a:endParaRPr lang="en-US" dirty="0" err="1"/>
        </a:p>
      </dgm:t>
    </dgm:pt>
    <dgm:pt modelId="{E88F059A-C31F-4F68-8718-5A493F757C5D}" type="parTrans" cxnId="{9DDA9191-A676-4185-A477-7B65106DCCC2}">
      <dgm:prSet/>
      <dgm:spPr/>
      <dgm:t>
        <a:bodyPr/>
        <a:lstStyle/>
        <a:p>
          <a:endParaRPr lang="en-US"/>
        </a:p>
      </dgm:t>
    </dgm:pt>
    <dgm:pt modelId="{35AA8138-7E6F-404A-80FB-7DA7562641D3}" type="sibTrans" cxnId="{9DDA9191-A676-4185-A477-7B65106DCCC2}">
      <dgm:prSet/>
      <dgm:spPr/>
      <dgm:t>
        <a:bodyPr/>
        <a:lstStyle/>
        <a:p>
          <a:endParaRPr lang="en-US"/>
        </a:p>
      </dgm:t>
    </dgm:pt>
    <dgm:pt modelId="{A9E7D426-FB87-4C22-80E1-C1C1CAF7DA70}">
      <dgm:prSet/>
      <dgm:spPr/>
      <dgm:t>
        <a:bodyPr/>
        <a:lstStyle/>
        <a:p>
          <a:r>
            <a:rPr lang="pt-BR" dirty="0" err="1"/>
            <a:t>Analysis</a:t>
          </a:r>
          <a:endParaRPr lang="en-US" dirty="0" err="1"/>
        </a:p>
      </dgm:t>
    </dgm:pt>
    <dgm:pt modelId="{A0B1222E-FCBD-4F07-B364-6602ED4DE4DB}" type="parTrans" cxnId="{2E9FCD8F-1BBD-421C-947F-A812AA07FAD6}">
      <dgm:prSet/>
      <dgm:spPr/>
      <dgm:t>
        <a:bodyPr/>
        <a:lstStyle/>
        <a:p>
          <a:endParaRPr lang="en-US"/>
        </a:p>
      </dgm:t>
    </dgm:pt>
    <dgm:pt modelId="{5C75EB6F-11ED-469E-97BD-18DF2E33C7E4}" type="sibTrans" cxnId="{2E9FCD8F-1BBD-421C-947F-A812AA07FAD6}">
      <dgm:prSet/>
      <dgm:spPr/>
      <dgm:t>
        <a:bodyPr/>
        <a:lstStyle/>
        <a:p>
          <a:endParaRPr lang="en-US"/>
        </a:p>
      </dgm:t>
    </dgm:pt>
    <dgm:pt modelId="{3D886CE6-03C6-43C6-A4E4-8B531FBBD908}">
      <dgm:prSet/>
      <dgm:spPr/>
      <dgm:t>
        <a:bodyPr/>
        <a:lstStyle/>
        <a:p>
          <a:r>
            <a:rPr lang="pt-BR" dirty="0" err="1"/>
            <a:t>Discussions</a:t>
          </a:r>
          <a:endParaRPr lang="en-US" dirty="0" err="1"/>
        </a:p>
      </dgm:t>
    </dgm:pt>
    <dgm:pt modelId="{859803B1-CF87-4D9E-8661-A8BCC8C1C58E}" type="parTrans" cxnId="{E88CFFE9-E216-4C2A-B75E-ADE72A36BED9}">
      <dgm:prSet/>
      <dgm:spPr/>
      <dgm:t>
        <a:bodyPr/>
        <a:lstStyle/>
        <a:p>
          <a:endParaRPr lang="en-US"/>
        </a:p>
      </dgm:t>
    </dgm:pt>
    <dgm:pt modelId="{8304245F-EF07-41DC-A04E-06FE3F421E8B}" type="sibTrans" cxnId="{E88CFFE9-E216-4C2A-B75E-ADE72A36BED9}">
      <dgm:prSet/>
      <dgm:spPr/>
      <dgm:t>
        <a:bodyPr/>
        <a:lstStyle/>
        <a:p>
          <a:endParaRPr lang="en-US"/>
        </a:p>
      </dgm:t>
    </dgm:pt>
    <dgm:pt modelId="{121A6847-A890-4225-AF21-3181978A1966}" type="pres">
      <dgm:prSet presAssocID="{9AE73D25-1992-4F24-8812-322C100CC32F}" presName="root" presStyleCnt="0">
        <dgm:presLayoutVars>
          <dgm:dir/>
          <dgm:resizeHandles val="exact"/>
        </dgm:presLayoutVars>
      </dgm:prSet>
      <dgm:spPr/>
    </dgm:pt>
    <dgm:pt modelId="{26614C03-FDAC-4287-A615-C213BD0D222F}" type="pres">
      <dgm:prSet presAssocID="{CBCCB307-2EE9-4A53-9338-8092CBEFBF3E}" presName="compNode" presStyleCnt="0"/>
      <dgm:spPr/>
    </dgm:pt>
    <dgm:pt modelId="{9A625BE5-0A10-40A9-95C7-B020120D735D}" type="pres">
      <dgm:prSet presAssocID="{CBCCB307-2EE9-4A53-9338-8092CBEFBF3E}" presName="bgRect" presStyleLbl="bgShp" presStyleIdx="0" presStyleCnt="4"/>
      <dgm:spPr/>
    </dgm:pt>
    <dgm:pt modelId="{D97D5F9D-6C3B-4077-89DC-AEE6ED087EF1}" type="pres">
      <dgm:prSet presAssocID="{CBCCB307-2EE9-4A53-9338-8092CBEFBF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B52CD66-6251-4865-A050-18D6E4E2BCCB}" type="pres">
      <dgm:prSet presAssocID="{CBCCB307-2EE9-4A53-9338-8092CBEFBF3E}" presName="spaceRect" presStyleCnt="0"/>
      <dgm:spPr/>
    </dgm:pt>
    <dgm:pt modelId="{E36D4890-DE53-4F29-AAF3-5CD6FE614038}" type="pres">
      <dgm:prSet presAssocID="{CBCCB307-2EE9-4A53-9338-8092CBEFBF3E}" presName="parTx" presStyleLbl="revTx" presStyleIdx="0" presStyleCnt="5">
        <dgm:presLayoutVars>
          <dgm:chMax val="0"/>
          <dgm:chPref val="0"/>
        </dgm:presLayoutVars>
      </dgm:prSet>
      <dgm:spPr/>
    </dgm:pt>
    <dgm:pt modelId="{861ADB66-A44C-43C3-AA6C-2ECFF8E2EDAF}" type="pres">
      <dgm:prSet presAssocID="{62432B4B-A806-4CC3-8336-24249CC67809}" presName="sibTrans" presStyleCnt="0"/>
      <dgm:spPr/>
    </dgm:pt>
    <dgm:pt modelId="{C0A36908-9D0B-4B8B-BD0D-15175A260FE6}" type="pres">
      <dgm:prSet presAssocID="{4EFD9F7A-0CD5-4D08-9ED6-EA6086A80028}" presName="compNode" presStyleCnt="0"/>
      <dgm:spPr/>
    </dgm:pt>
    <dgm:pt modelId="{3751BDC4-88B4-4ABE-BC43-EE237730EAE5}" type="pres">
      <dgm:prSet presAssocID="{4EFD9F7A-0CD5-4D08-9ED6-EA6086A80028}" presName="bgRect" presStyleLbl="bgShp" presStyleIdx="1" presStyleCnt="4"/>
      <dgm:spPr/>
    </dgm:pt>
    <dgm:pt modelId="{1E506E85-8EF8-4EA6-8F3D-DABE94BC37AD}" type="pres">
      <dgm:prSet presAssocID="{4EFD9F7A-0CD5-4D08-9ED6-EA6086A800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4F4216D-194B-42DA-B875-83FEF1452855}" type="pres">
      <dgm:prSet presAssocID="{4EFD9F7A-0CD5-4D08-9ED6-EA6086A80028}" presName="spaceRect" presStyleCnt="0"/>
      <dgm:spPr/>
    </dgm:pt>
    <dgm:pt modelId="{C5D01898-ADC1-48BC-B353-AC1DA5114FF8}" type="pres">
      <dgm:prSet presAssocID="{4EFD9F7A-0CD5-4D08-9ED6-EA6086A80028}" presName="parTx" presStyleLbl="revTx" presStyleIdx="1" presStyleCnt="5">
        <dgm:presLayoutVars>
          <dgm:chMax val="0"/>
          <dgm:chPref val="0"/>
        </dgm:presLayoutVars>
      </dgm:prSet>
      <dgm:spPr/>
    </dgm:pt>
    <dgm:pt modelId="{26BBF193-ECA4-4BAE-9D40-37751CC5592A}" type="pres">
      <dgm:prSet presAssocID="{4EFD9F7A-0CD5-4D08-9ED6-EA6086A80028}" presName="desTx" presStyleLbl="revTx" presStyleIdx="2" presStyleCnt="5">
        <dgm:presLayoutVars/>
      </dgm:prSet>
      <dgm:spPr/>
    </dgm:pt>
    <dgm:pt modelId="{995FFAC1-D425-42AB-83A2-F784D8A7C935}" type="pres">
      <dgm:prSet presAssocID="{EE325E6C-4AC2-46C9-B60E-3B885EC56CE4}" presName="sibTrans" presStyleCnt="0"/>
      <dgm:spPr/>
    </dgm:pt>
    <dgm:pt modelId="{01F4336A-8345-42E0-BD50-EAEC45A48A97}" type="pres">
      <dgm:prSet presAssocID="{A9E7D426-FB87-4C22-80E1-C1C1CAF7DA70}" presName="compNode" presStyleCnt="0"/>
      <dgm:spPr/>
    </dgm:pt>
    <dgm:pt modelId="{42FAE0A6-3336-433A-B053-E829BFADB4B3}" type="pres">
      <dgm:prSet presAssocID="{A9E7D426-FB87-4C22-80E1-C1C1CAF7DA70}" presName="bgRect" presStyleLbl="bgShp" presStyleIdx="2" presStyleCnt="4"/>
      <dgm:spPr/>
    </dgm:pt>
    <dgm:pt modelId="{7FDB5BDC-D45C-422E-943E-60F0F4F4DDD9}" type="pres">
      <dgm:prSet presAssocID="{A9E7D426-FB87-4C22-80E1-C1C1CAF7DA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D38E7C1-36C6-43ED-83E3-E17C929AE214}" type="pres">
      <dgm:prSet presAssocID="{A9E7D426-FB87-4C22-80E1-C1C1CAF7DA70}" presName="spaceRect" presStyleCnt="0"/>
      <dgm:spPr/>
    </dgm:pt>
    <dgm:pt modelId="{7DCDC4D7-3C67-4275-B2F6-4ADF64088BFE}" type="pres">
      <dgm:prSet presAssocID="{A9E7D426-FB87-4C22-80E1-C1C1CAF7DA70}" presName="parTx" presStyleLbl="revTx" presStyleIdx="3" presStyleCnt="5">
        <dgm:presLayoutVars>
          <dgm:chMax val="0"/>
          <dgm:chPref val="0"/>
        </dgm:presLayoutVars>
      </dgm:prSet>
      <dgm:spPr/>
    </dgm:pt>
    <dgm:pt modelId="{2FD4ECC7-8DF1-428F-9252-2058FCA1D080}" type="pres">
      <dgm:prSet presAssocID="{5C75EB6F-11ED-469E-97BD-18DF2E33C7E4}" presName="sibTrans" presStyleCnt="0"/>
      <dgm:spPr/>
    </dgm:pt>
    <dgm:pt modelId="{BBEE2613-2051-483F-A453-8ABABC3CE7B0}" type="pres">
      <dgm:prSet presAssocID="{3D886CE6-03C6-43C6-A4E4-8B531FBBD908}" presName="compNode" presStyleCnt="0"/>
      <dgm:spPr/>
    </dgm:pt>
    <dgm:pt modelId="{4ED69118-1223-448E-9900-9F540316F6BB}" type="pres">
      <dgm:prSet presAssocID="{3D886CE6-03C6-43C6-A4E4-8B531FBBD908}" presName="bgRect" presStyleLbl="bgShp" presStyleIdx="3" presStyleCnt="4"/>
      <dgm:spPr/>
    </dgm:pt>
    <dgm:pt modelId="{722346C2-48D1-4A15-94E2-95BE6210A084}" type="pres">
      <dgm:prSet presAssocID="{3D886CE6-03C6-43C6-A4E4-8B531FBBD9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BFEAAC5A-AB61-4DB4-AC81-156C81AAFAB3}" type="pres">
      <dgm:prSet presAssocID="{3D886CE6-03C6-43C6-A4E4-8B531FBBD908}" presName="spaceRect" presStyleCnt="0"/>
      <dgm:spPr/>
    </dgm:pt>
    <dgm:pt modelId="{112EA16C-77EC-443C-87E3-E401D91621A4}" type="pres">
      <dgm:prSet presAssocID="{3D886CE6-03C6-43C6-A4E4-8B531FBBD908}" presName="parTx" presStyleLbl="revTx" presStyleIdx="4" presStyleCnt="5">
        <dgm:presLayoutVars>
          <dgm:chMax val="0"/>
          <dgm:chPref val="0"/>
        </dgm:presLayoutVars>
      </dgm:prSet>
      <dgm:spPr/>
    </dgm:pt>
  </dgm:ptLst>
  <dgm:cxnLst>
    <dgm:cxn modelId="{F042031E-DA63-4E4C-A9E7-7E7C8DC286BC}" type="presOf" srcId="{FE9A3CFE-C3A3-4EF0-A5BD-AC5014BE26EA}" destId="{26BBF193-ECA4-4BAE-9D40-37751CC5592A}" srcOrd="0" destOrd="0" presId="urn:microsoft.com/office/officeart/2018/2/layout/IconVerticalSolidList"/>
    <dgm:cxn modelId="{0006E41F-AEE5-4AD8-85D4-20262B29C870}" type="presOf" srcId="{AED1412B-7FD5-4546-A0EC-22E8CCE914AA}" destId="{26BBF193-ECA4-4BAE-9D40-37751CC5592A}" srcOrd="0" destOrd="1" presId="urn:microsoft.com/office/officeart/2018/2/layout/IconVerticalSolidList"/>
    <dgm:cxn modelId="{A1D71728-A28B-4535-AC09-D1B1FBCDE105}" type="presOf" srcId="{CBCCB307-2EE9-4A53-9338-8092CBEFBF3E}" destId="{E36D4890-DE53-4F29-AAF3-5CD6FE614038}" srcOrd="0" destOrd="0" presId="urn:microsoft.com/office/officeart/2018/2/layout/IconVerticalSolidList"/>
    <dgm:cxn modelId="{CF8EBB36-E5E9-43FF-BF8B-094D3647D221}" type="presOf" srcId="{3D886CE6-03C6-43C6-A4E4-8B531FBBD908}" destId="{112EA16C-77EC-443C-87E3-E401D91621A4}" srcOrd="0" destOrd="0" presId="urn:microsoft.com/office/officeart/2018/2/layout/IconVerticalSolidList"/>
    <dgm:cxn modelId="{1458FD3F-31A4-4784-A9EB-8971670C829F}" type="presOf" srcId="{4EFD9F7A-0CD5-4D08-9ED6-EA6086A80028}" destId="{C5D01898-ADC1-48BC-B353-AC1DA5114FF8}" srcOrd="0" destOrd="0" presId="urn:microsoft.com/office/officeart/2018/2/layout/IconVerticalSolidList"/>
    <dgm:cxn modelId="{FF6AAA71-5951-46E2-9750-1B393E304E54}" srcId="{4EFD9F7A-0CD5-4D08-9ED6-EA6086A80028}" destId="{AED1412B-7FD5-4546-A0EC-22E8CCE914AA}" srcOrd="1" destOrd="0" parTransId="{D01E293E-272D-4441-B976-F1F0095CB452}" sibTransId="{39E9E2D6-888D-4D49-856A-4A27909B0EEE}"/>
    <dgm:cxn modelId="{B2481152-3D18-4B06-B618-BB0FE359252A}" srcId="{4EFD9F7A-0CD5-4D08-9ED6-EA6086A80028}" destId="{FE9A3CFE-C3A3-4EF0-A5BD-AC5014BE26EA}" srcOrd="0" destOrd="0" parTransId="{2E077A1D-ED79-4CD4-9448-D12793740585}" sibTransId="{47E0F81C-4E0E-48B3-B10A-55D47AEBF129}"/>
    <dgm:cxn modelId="{7974C559-4EDA-43BF-8BD7-867DCF7E8BF0}" srcId="{9AE73D25-1992-4F24-8812-322C100CC32F}" destId="{CBCCB307-2EE9-4A53-9338-8092CBEFBF3E}" srcOrd="0" destOrd="0" parTransId="{17B33FCE-D9F9-46CF-BEF6-18A74865E61A}" sibTransId="{62432B4B-A806-4CC3-8336-24249CC67809}"/>
    <dgm:cxn modelId="{E496A97B-D5A8-4F79-A079-18FAB75CA4AB}" type="presOf" srcId="{833D848A-0D60-4CB5-BAE0-A197FD929C34}" destId="{26BBF193-ECA4-4BAE-9D40-37751CC5592A}" srcOrd="0" destOrd="2" presId="urn:microsoft.com/office/officeart/2018/2/layout/IconVerticalSolidList"/>
    <dgm:cxn modelId="{2E9FCD8F-1BBD-421C-947F-A812AA07FAD6}" srcId="{9AE73D25-1992-4F24-8812-322C100CC32F}" destId="{A9E7D426-FB87-4C22-80E1-C1C1CAF7DA70}" srcOrd="2" destOrd="0" parTransId="{A0B1222E-FCBD-4F07-B364-6602ED4DE4DB}" sibTransId="{5C75EB6F-11ED-469E-97BD-18DF2E33C7E4}"/>
    <dgm:cxn modelId="{9DDA9191-A676-4185-A477-7B65106DCCC2}" srcId="{4EFD9F7A-0CD5-4D08-9ED6-EA6086A80028}" destId="{833D848A-0D60-4CB5-BAE0-A197FD929C34}" srcOrd="2" destOrd="0" parTransId="{E88F059A-C31F-4F68-8718-5A493F757C5D}" sibTransId="{35AA8138-7E6F-404A-80FB-7DA7562641D3}"/>
    <dgm:cxn modelId="{0E23B391-0795-49A0-B5FD-8A7A53BD7615}" srcId="{9AE73D25-1992-4F24-8812-322C100CC32F}" destId="{4EFD9F7A-0CD5-4D08-9ED6-EA6086A80028}" srcOrd="1" destOrd="0" parTransId="{9FBA17C3-0A2D-4D19-8B0C-BA31F714CF46}" sibTransId="{EE325E6C-4AC2-46C9-B60E-3B885EC56CE4}"/>
    <dgm:cxn modelId="{E88CFFE9-E216-4C2A-B75E-ADE72A36BED9}" srcId="{9AE73D25-1992-4F24-8812-322C100CC32F}" destId="{3D886CE6-03C6-43C6-A4E4-8B531FBBD908}" srcOrd="3" destOrd="0" parTransId="{859803B1-CF87-4D9E-8661-A8BCC8C1C58E}" sibTransId="{8304245F-EF07-41DC-A04E-06FE3F421E8B}"/>
    <dgm:cxn modelId="{1770A4F3-E87F-46AA-B8FF-363D17803ECB}" type="presOf" srcId="{9AE73D25-1992-4F24-8812-322C100CC32F}" destId="{121A6847-A890-4225-AF21-3181978A1966}" srcOrd="0" destOrd="0" presId="urn:microsoft.com/office/officeart/2018/2/layout/IconVerticalSolidList"/>
    <dgm:cxn modelId="{6592C9F6-0795-4CA2-9247-711D4D5E0513}" type="presOf" srcId="{A9E7D426-FB87-4C22-80E1-C1C1CAF7DA70}" destId="{7DCDC4D7-3C67-4275-B2F6-4ADF64088BFE}" srcOrd="0" destOrd="0" presId="urn:microsoft.com/office/officeart/2018/2/layout/IconVerticalSolidList"/>
    <dgm:cxn modelId="{151D135A-781A-463B-86D7-52214177F1E2}" type="presParOf" srcId="{121A6847-A890-4225-AF21-3181978A1966}" destId="{26614C03-FDAC-4287-A615-C213BD0D222F}" srcOrd="0" destOrd="0" presId="urn:microsoft.com/office/officeart/2018/2/layout/IconVerticalSolidList"/>
    <dgm:cxn modelId="{1D73B5A1-8BCC-431E-B60B-999101BB912F}" type="presParOf" srcId="{26614C03-FDAC-4287-A615-C213BD0D222F}" destId="{9A625BE5-0A10-40A9-95C7-B020120D735D}" srcOrd="0" destOrd="0" presId="urn:microsoft.com/office/officeart/2018/2/layout/IconVerticalSolidList"/>
    <dgm:cxn modelId="{D0B15BB2-E174-4B71-BCB3-B1C43A0F6CBB}" type="presParOf" srcId="{26614C03-FDAC-4287-A615-C213BD0D222F}" destId="{D97D5F9D-6C3B-4077-89DC-AEE6ED087EF1}" srcOrd="1" destOrd="0" presId="urn:microsoft.com/office/officeart/2018/2/layout/IconVerticalSolidList"/>
    <dgm:cxn modelId="{38C4F20A-36BF-4AF4-ACE3-396B1782488C}" type="presParOf" srcId="{26614C03-FDAC-4287-A615-C213BD0D222F}" destId="{5B52CD66-6251-4865-A050-18D6E4E2BCCB}" srcOrd="2" destOrd="0" presId="urn:microsoft.com/office/officeart/2018/2/layout/IconVerticalSolidList"/>
    <dgm:cxn modelId="{CEA39DFB-3A6D-4D03-8963-E1C6A11E7EA8}" type="presParOf" srcId="{26614C03-FDAC-4287-A615-C213BD0D222F}" destId="{E36D4890-DE53-4F29-AAF3-5CD6FE614038}" srcOrd="3" destOrd="0" presId="urn:microsoft.com/office/officeart/2018/2/layout/IconVerticalSolidList"/>
    <dgm:cxn modelId="{E46450DE-0736-43C5-B4C4-EEA9D33B552F}" type="presParOf" srcId="{121A6847-A890-4225-AF21-3181978A1966}" destId="{861ADB66-A44C-43C3-AA6C-2ECFF8E2EDAF}" srcOrd="1" destOrd="0" presId="urn:microsoft.com/office/officeart/2018/2/layout/IconVerticalSolidList"/>
    <dgm:cxn modelId="{DC3C1032-45B7-426A-B58D-698AE6AEE5B6}" type="presParOf" srcId="{121A6847-A890-4225-AF21-3181978A1966}" destId="{C0A36908-9D0B-4B8B-BD0D-15175A260FE6}" srcOrd="2" destOrd="0" presId="urn:microsoft.com/office/officeart/2018/2/layout/IconVerticalSolidList"/>
    <dgm:cxn modelId="{9ED1E720-09AB-4FE8-8C5B-65A646F1C7C4}" type="presParOf" srcId="{C0A36908-9D0B-4B8B-BD0D-15175A260FE6}" destId="{3751BDC4-88B4-4ABE-BC43-EE237730EAE5}" srcOrd="0" destOrd="0" presId="urn:microsoft.com/office/officeart/2018/2/layout/IconVerticalSolidList"/>
    <dgm:cxn modelId="{E67017A2-1033-4835-8447-E9ACE7DA70A3}" type="presParOf" srcId="{C0A36908-9D0B-4B8B-BD0D-15175A260FE6}" destId="{1E506E85-8EF8-4EA6-8F3D-DABE94BC37AD}" srcOrd="1" destOrd="0" presId="urn:microsoft.com/office/officeart/2018/2/layout/IconVerticalSolidList"/>
    <dgm:cxn modelId="{9626DBBC-3B46-4403-9BE3-33A6B129C374}" type="presParOf" srcId="{C0A36908-9D0B-4B8B-BD0D-15175A260FE6}" destId="{64F4216D-194B-42DA-B875-83FEF1452855}" srcOrd="2" destOrd="0" presId="urn:microsoft.com/office/officeart/2018/2/layout/IconVerticalSolidList"/>
    <dgm:cxn modelId="{ECFE09C7-77F4-4F66-AE90-3276864847E7}" type="presParOf" srcId="{C0A36908-9D0B-4B8B-BD0D-15175A260FE6}" destId="{C5D01898-ADC1-48BC-B353-AC1DA5114FF8}" srcOrd="3" destOrd="0" presId="urn:microsoft.com/office/officeart/2018/2/layout/IconVerticalSolidList"/>
    <dgm:cxn modelId="{E9B20C0C-4858-4B12-B748-3D0E2B4EEDDA}" type="presParOf" srcId="{C0A36908-9D0B-4B8B-BD0D-15175A260FE6}" destId="{26BBF193-ECA4-4BAE-9D40-37751CC5592A}" srcOrd="4" destOrd="0" presId="urn:microsoft.com/office/officeart/2018/2/layout/IconVerticalSolidList"/>
    <dgm:cxn modelId="{3D96FD1F-DCB3-441C-A50F-5EB8192877A7}" type="presParOf" srcId="{121A6847-A890-4225-AF21-3181978A1966}" destId="{995FFAC1-D425-42AB-83A2-F784D8A7C935}" srcOrd="3" destOrd="0" presId="urn:microsoft.com/office/officeart/2018/2/layout/IconVerticalSolidList"/>
    <dgm:cxn modelId="{115EC3AE-8F4C-49DC-861E-463A27766554}" type="presParOf" srcId="{121A6847-A890-4225-AF21-3181978A1966}" destId="{01F4336A-8345-42E0-BD50-EAEC45A48A97}" srcOrd="4" destOrd="0" presId="urn:microsoft.com/office/officeart/2018/2/layout/IconVerticalSolidList"/>
    <dgm:cxn modelId="{F7A74D76-8E0A-4EFC-98B2-CF6267C7FC92}" type="presParOf" srcId="{01F4336A-8345-42E0-BD50-EAEC45A48A97}" destId="{42FAE0A6-3336-433A-B053-E829BFADB4B3}" srcOrd="0" destOrd="0" presId="urn:microsoft.com/office/officeart/2018/2/layout/IconVerticalSolidList"/>
    <dgm:cxn modelId="{F7FFD671-E04C-4D02-8554-92223A61DC47}" type="presParOf" srcId="{01F4336A-8345-42E0-BD50-EAEC45A48A97}" destId="{7FDB5BDC-D45C-422E-943E-60F0F4F4DDD9}" srcOrd="1" destOrd="0" presId="urn:microsoft.com/office/officeart/2018/2/layout/IconVerticalSolidList"/>
    <dgm:cxn modelId="{1737A7B6-1D61-4785-861E-BB9983D287D8}" type="presParOf" srcId="{01F4336A-8345-42E0-BD50-EAEC45A48A97}" destId="{3D38E7C1-36C6-43ED-83E3-E17C929AE214}" srcOrd="2" destOrd="0" presId="urn:microsoft.com/office/officeart/2018/2/layout/IconVerticalSolidList"/>
    <dgm:cxn modelId="{653C92EF-0157-47A5-BB81-D3E74413D046}" type="presParOf" srcId="{01F4336A-8345-42E0-BD50-EAEC45A48A97}" destId="{7DCDC4D7-3C67-4275-B2F6-4ADF64088BFE}" srcOrd="3" destOrd="0" presId="urn:microsoft.com/office/officeart/2018/2/layout/IconVerticalSolidList"/>
    <dgm:cxn modelId="{D95FC488-2E33-4E42-993B-5602C34FAB3C}" type="presParOf" srcId="{121A6847-A890-4225-AF21-3181978A1966}" destId="{2FD4ECC7-8DF1-428F-9252-2058FCA1D080}" srcOrd="5" destOrd="0" presId="urn:microsoft.com/office/officeart/2018/2/layout/IconVerticalSolidList"/>
    <dgm:cxn modelId="{DCBCA7B1-7ED3-4592-A8DD-16427CB5B2BA}" type="presParOf" srcId="{121A6847-A890-4225-AF21-3181978A1966}" destId="{BBEE2613-2051-483F-A453-8ABABC3CE7B0}" srcOrd="6" destOrd="0" presId="urn:microsoft.com/office/officeart/2018/2/layout/IconVerticalSolidList"/>
    <dgm:cxn modelId="{6685809A-8AA3-4E89-BE5B-460A0917C34D}" type="presParOf" srcId="{BBEE2613-2051-483F-A453-8ABABC3CE7B0}" destId="{4ED69118-1223-448E-9900-9F540316F6BB}" srcOrd="0" destOrd="0" presId="urn:microsoft.com/office/officeart/2018/2/layout/IconVerticalSolidList"/>
    <dgm:cxn modelId="{04B80818-B659-49BC-BFD8-5782170B6B17}" type="presParOf" srcId="{BBEE2613-2051-483F-A453-8ABABC3CE7B0}" destId="{722346C2-48D1-4A15-94E2-95BE6210A084}" srcOrd="1" destOrd="0" presId="urn:microsoft.com/office/officeart/2018/2/layout/IconVerticalSolidList"/>
    <dgm:cxn modelId="{004C0716-A292-4213-8550-F00ACBDBEC35}" type="presParOf" srcId="{BBEE2613-2051-483F-A453-8ABABC3CE7B0}" destId="{BFEAAC5A-AB61-4DB4-AC81-156C81AAFAB3}" srcOrd="2" destOrd="0" presId="urn:microsoft.com/office/officeart/2018/2/layout/IconVerticalSolidList"/>
    <dgm:cxn modelId="{6861B651-BDB2-47D1-B9F1-61250568FC26}" type="presParOf" srcId="{BBEE2613-2051-483F-A453-8ABABC3CE7B0}" destId="{112EA16C-77EC-443C-87E3-E401D91621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43FF96-F702-4218-9E47-7F5908B73BD5}"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49AD82CC-B741-49B6-9DAC-288B8E92B101}">
      <dgm:prSet/>
      <dgm:spPr/>
      <dgm:t>
        <a:bodyPr/>
        <a:lstStyle/>
        <a:p>
          <a:r>
            <a:rPr lang="pt-BR"/>
            <a:t>Code smells</a:t>
          </a:r>
          <a:endParaRPr lang="en-US"/>
        </a:p>
      </dgm:t>
    </dgm:pt>
    <dgm:pt modelId="{DACCD47F-AA83-4AE5-BE0D-3255065A656B}" type="parTrans" cxnId="{5C5DB40D-688A-41B1-936D-551846510794}">
      <dgm:prSet/>
      <dgm:spPr/>
      <dgm:t>
        <a:bodyPr/>
        <a:lstStyle/>
        <a:p>
          <a:endParaRPr lang="en-US"/>
        </a:p>
      </dgm:t>
    </dgm:pt>
    <dgm:pt modelId="{6D94E78E-D2A4-4988-B0C1-251ED606C063}" type="sibTrans" cxnId="{5C5DB40D-688A-41B1-936D-551846510794}">
      <dgm:prSet/>
      <dgm:spPr/>
      <dgm:t>
        <a:bodyPr/>
        <a:lstStyle/>
        <a:p>
          <a:endParaRPr lang="en-US"/>
        </a:p>
      </dgm:t>
    </dgm:pt>
    <dgm:pt modelId="{D15477BF-0D41-4718-91F2-74BBB185747E}">
      <dgm:prSet/>
      <dgm:spPr/>
      <dgm:t>
        <a:bodyPr/>
        <a:lstStyle/>
        <a:p>
          <a:r>
            <a:rPr lang="pt-BR"/>
            <a:t>Design flaw</a:t>
          </a:r>
          <a:endParaRPr lang="en-US"/>
        </a:p>
      </dgm:t>
    </dgm:pt>
    <dgm:pt modelId="{2B4DF241-FE1E-4780-94E2-F63B077A9EF9}" type="parTrans" cxnId="{6C0C4147-2018-4179-A305-779FD66AC2D7}">
      <dgm:prSet/>
      <dgm:spPr/>
      <dgm:t>
        <a:bodyPr/>
        <a:lstStyle/>
        <a:p>
          <a:endParaRPr lang="en-US"/>
        </a:p>
      </dgm:t>
    </dgm:pt>
    <dgm:pt modelId="{F135068C-8682-45DF-958B-8D6449462EAF}" type="sibTrans" cxnId="{6C0C4147-2018-4179-A305-779FD66AC2D7}">
      <dgm:prSet/>
      <dgm:spPr/>
      <dgm:t>
        <a:bodyPr/>
        <a:lstStyle/>
        <a:p>
          <a:endParaRPr lang="en-US"/>
        </a:p>
      </dgm:t>
    </dgm:pt>
    <dgm:pt modelId="{90E53D2A-D3CF-48DE-B1F4-EF46EB231021}">
      <dgm:prSet/>
      <dgm:spPr/>
      <dgm:t>
        <a:bodyPr/>
        <a:lstStyle/>
        <a:p>
          <a:r>
            <a:rPr lang="pt-BR"/>
            <a:t>Affects</a:t>
          </a:r>
          <a:endParaRPr lang="en-US"/>
        </a:p>
      </dgm:t>
    </dgm:pt>
    <dgm:pt modelId="{F1F742DE-0675-41D7-B94D-0B6101D827AD}" type="parTrans" cxnId="{27CC606A-8876-4CF0-8342-517D25C4CD82}">
      <dgm:prSet/>
      <dgm:spPr/>
      <dgm:t>
        <a:bodyPr/>
        <a:lstStyle/>
        <a:p>
          <a:endParaRPr lang="en-US"/>
        </a:p>
      </dgm:t>
    </dgm:pt>
    <dgm:pt modelId="{FE193E91-8CA6-4E43-A14A-F9BECE9EA69F}" type="sibTrans" cxnId="{27CC606A-8876-4CF0-8342-517D25C4CD82}">
      <dgm:prSet/>
      <dgm:spPr/>
      <dgm:t>
        <a:bodyPr/>
        <a:lstStyle/>
        <a:p>
          <a:endParaRPr lang="en-US"/>
        </a:p>
      </dgm:t>
    </dgm:pt>
    <dgm:pt modelId="{CA5F9BF9-5E21-4132-B490-CA8C220B4DBD}">
      <dgm:prSet/>
      <dgm:spPr/>
      <dgm:t>
        <a:bodyPr/>
        <a:lstStyle/>
        <a:p>
          <a:r>
            <a:rPr lang="pt-BR"/>
            <a:t>Comprehensibility</a:t>
          </a:r>
          <a:endParaRPr lang="en-US"/>
        </a:p>
      </dgm:t>
    </dgm:pt>
    <dgm:pt modelId="{0DC80F81-1C68-4DD4-9DDD-21D0353377BC}" type="parTrans" cxnId="{595A3FA1-DF33-46B7-8B38-496A56A55A74}">
      <dgm:prSet/>
      <dgm:spPr/>
      <dgm:t>
        <a:bodyPr/>
        <a:lstStyle/>
        <a:p>
          <a:endParaRPr lang="en-US"/>
        </a:p>
      </dgm:t>
    </dgm:pt>
    <dgm:pt modelId="{6C5C3E7B-31B1-4D68-9B48-804CA807075F}" type="sibTrans" cxnId="{595A3FA1-DF33-46B7-8B38-496A56A55A74}">
      <dgm:prSet/>
      <dgm:spPr/>
      <dgm:t>
        <a:bodyPr/>
        <a:lstStyle/>
        <a:p>
          <a:endParaRPr lang="en-US"/>
        </a:p>
      </dgm:t>
    </dgm:pt>
    <dgm:pt modelId="{38758841-0919-44D3-A4EA-30DC3F31C2BC}">
      <dgm:prSet/>
      <dgm:spPr/>
      <dgm:t>
        <a:bodyPr/>
        <a:lstStyle/>
        <a:p>
          <a:r>
            <a:rPr lang="pt-BR"/>
            <a:t>Increase of change and fault proneness</a:t>
          </a:r>
          <a:endParaRPr lang="en-US"/>
        </a:p>
      </dgm:t>
    </dgm:pt>
    <dgm:pt modelId="{7E798BEA-DF01-4FDD-9BDE-7CD8388F256B}" type="parTrans" cxnId="{00DFC9EA-4E6E-4875-A483-AC87246696D0}">
      <dgm:prSet/>
      <dgm:spPr/>
      <dgm:t>
        <a:bodyPr/>
        <a:lstStyle/>
        <a:p>
          <a:endParaRPr lang="en-US"/>
        </a:p>
      </dgm:t>
    </dgm:pt>
    <dgm:pt modelId="{1107DD4A-F319-4D03-B48F-0B21C4F32CA6}" type="sibTrans" cxnId="{00DFC9EA-4E6E-4875-A483-AC87246696D0}">
      <dgm:prSet/>
      <dgm:spPr/>
      <dgm:t>
        <a:bodyPr/>
        <a:lstStyle/>
        <a:p>
          <a:endParaRPr lang="en-US"/>
        </a:p>
      </dgm:t>
    </dgm:pt>
    <dgm:pt modelId="{1D6B8767-0C51-47BA-BD5D-068BA0A099F1}">
      <dgm:prSet/>
      <dgm:spPr/>
      <dgm:t>
        <a:bodyPr/>
        <a:lstStyle/>
        <a:p>
          <a:r>
            <a:rPr lang="pt-BR"/>
            <a:t>Maintanability</a:t>
          </a:r>
          <a:endParaRPr lang="en-US"/>
        </a:p>
      </dgm:t>
    </dgm:pt>
    <dgm:pt modelId="{D5168EAF-0547-4416-9F03-391F202A218A}" type="parTrans" cxnId="{B5C32774-3938-4436-AC5E-060644C79F72}">
      <dgm:prSet/>
      <dgm:spPr/>
      <dgm:t>
        <a:bodyPr/>
        <a:lstStyle/>
        <a:p>
          <a:endParaRPr lang="en-US"/>
        </a:p>
      </dgm:t>
    </dgm:pt>
    <dgm:pt modelId="{4A0C8B7D-A0EE-4F3C-A871-A9C96B618FE7}" type="sibTrans" cxnId="{B5C32774-3938-4436-AC5E-060644C79F72}">
      <dgm:prSet/>
      <dgm:spPr/>
      <dgm:t>
        <a:bodyPr/>
        <a:lstStyle/>
        <a:p>
          <a:endParaRPr lang="en-US"/>
        </a:p>
      </dgm:t>
    </dgm:pt>
    <dgm:pt modelId="{DD869284-2C71-4887-8F12-CCD4E01B9DCE}">
      <dgm:prSet/>
      <dgm:spPr/>
      <dgm:t>
        <a:bodyPr/>
        <a:lstStyle/>
        <a:p>
          <a:r>
            <a:rPr lang="pt-BR"/>
            <a:t>Detection of code smell by developer</a:t>
          </a:r>
          <a:endParaRPr lang="en-US"/>
        </a:p>
      </dgm:t>
    </dgm:pt>
    <dgm:pt modelId="{4F9897D6-B8F8-4D89-9E3B-6648C9D0FBAE}" type="parTrans" cxnId="{0E8D0690-DDE9-41F3-B593-DC1AE126CACF}">
      <dgm:prSet/>
      <dgm:spPr/>
      <dgm:t>
        <a:bodyPr/>
        <a:lstStyle/>
        <a:p>
          <a:endParaRPr lang="en-US"/>
        </a:p>
      </dgm:t>
    </dgm:pt>
    <dgm:pt modelId="{2F93DE52-DF56-4B98-ADD2-572D7966F183}" type="sibTrans" cxnId="{0E8D0690-DDE9-41F3-B593-DC1AE126CACF}">
      <dgm:prSet/>
      <dgm:spPr/>
      <dgm:t>
        <a:bodyPr/>
        <a:lstStyle/>
        <a:p>
          <a:endParaRPr lang="en-US"/>
        </a:p>
      </dgm:t>
    </dgm:pt>
    <dgm:pt modelId="{154763D2-3999-4414-BBD9-2E1499163BB4}">
      <dgm:prSet/>
      <dgm:spPr/>
      <dgm:t>
        <a:bodyPr/>
        <a:lstStyle/>
        <a:p>
          <a:r>
            <a:rPr lang="pt-BR"/>
            <a:t>Subjectivive</a:t>
          </a:r>
          <a:endParaRPr lang="en-US"/>
        </a:p>
      </dgm:t>
    </dgm:pt>
    <dgm:pt modelId="{2699652A-A4F4-4759-B95D-E18246EDC6AD}" type="parTrans" cxnId="{C72AD597-8A5B-49DD-80D7-2882619BFA9E}">
      <dgm:prSet/>
      <dgm:spPr/>
      <dgm:t>
        <a:bodyPr/>
        <a:lstStyle/>
        <a:p>
          <a:endParaRPr lang="en-US"/>
        </a:p>
      </dgm:t>
    </dgm:pt>
    <dgm:pt modelId="{8DF4B0B4-66E8-4AA3-B405-C63C5F2D4080}" type="sibTrans" cxnId="{C72AD597-8A5B-49DD-80D7-2882619BFA9E}">
      <dgm:prSet/>
      <dgm:spPr/>
      <dgm:t>
        <a:bodyPr/>
        <a:lstStyle/>
        <a:p>
          <a:endParaRPr lang="en-US"/>
        </a:p>
      </dgm:t>
    </dgm:pt>
    <dgm:pt modelId="{B8364F5C-3803-4877-99E1-A07461C84346}">
      <dgm:prSet/>
      <dgm:spPr/>
      <dgm:t>
        <a:bodyPr/>
        <a:lstStyle/>
        <a:p>
          <a:r>
            <a:rPr lang="pt-BR"/>
            <a:t>Sensitive to perception</a:t>
          </a:r>
          <a:endParaRPr lang="en-US"/>
        </a:p>
      </dgm:t>
    </dgm:pt>
    <dgm:pt modelId="{E86B4837-87EB-43E4-B06C-FCCD36897BE6}" type="parTrans" cxnId="{62950081-42DA-4006-A837-B462EA3C6697}">
      <dgm:prSet/>
      <dgm:spPr/>
      <dgm:t>
        <a:bodyPr/>
        <a:lstStyle/>
        <a:p>
          <a:endParaRPr lang="en-US"/>
        </a:p>
      </dgm:t>
    </dgm:pt>
    <dgm:pt modelId="{A4B94708-7107-4E21-9347-C51B7CCC5E93}" type="sibTrans" cxnId="{62950081-42DA-4006-A837-B462EA3C6697}">
      <dgm:prSet/>
      <dgm:spPr/>
      <dgm:t>
        <a:bodyPr/>
        <a:lstStyle/>
        <a:p>
          <a:endParaRPr lang="en-US"/>
        </a:p>
      </dgm:t>
    </dgm:pt>
    <dgm:pt modelId="{38922243-BC33-43D4-8E26-F26FDECDC8A4}">
      <dgm:prSet/>
      <dgm:spPr/>
      <dgm:t>
        <a:bodyPr/>
        <a:lstStyle/>
        <a:p>
          <a:r>
            <a:rPr lang="pt-BR"/>
            <a:t>Experiences</a:t>
          </a:r>
          <a:endParaRPr lang="en-US"/>
        </a:p>
      </dgm:t>
    </dgm:pt>
    <dgm:pt modelId="{7B0E8623-CC48-4A65-A27F-A1926157BD67}" type="parTrans" cxnId="{26974066-0293-4C06-8738-C5898784AE38}">
      <dgm:prSet/>
      <dgm:spPr/>
      <dgm:t>
        <a:bodyPr/>
        <a:lstStyle/>
        <a:p>
          <a:endParaRPr lang="en-US"/>
        </a:p>
      </dgm:t>
    </dgm:pt>
    <dgm:pt modelId="{7F24E30A-47B1-4AB3-A480-B1AF7FEF0403}" type="sibTrans" cxnId="{26974066-0293-4C06-8738-C5898784AE38}">
      <dgm:prSet/>
      <dgm:spPr/>
      <dgm:t>
        <a:bodyPr/>
        <a:lstStyle/>
        <a:p>
          <a:endParaRPr lang="en-US"/>
        </a:p>
      </dgm:t>
    </dgm:pt>
    <dgm:pt modelId="{F593614C-60BC-4C85-9962-2BBC2144524D}">
      <dgm:prSet/>
      <dgm:spPr/>
      <dgm:t>
        <a:bodyPr/>
        <a:lstStyle/>
        <a:p>
          <a:r>
            <a:rPr lang="pt-BR"/>
            <a:t>background</a:t>
          </a:r>
          <a:endParaRPr lang="en-US"/>
        </a:p>
      </dgm:t>
    </dgm:pt>
    <dgm:pt modelId="{02BDB5C3-460D-48C3-A0CE-352D97E35338}" type="parTrans" cxnId="{B5D22E57-A115-4C40-A90D-21FDEB26AE9D}">
      <dgm:prSet/>
      <dgm:spPr/>
      <dgm:t>
        <a:bodyPr/>
        <a:lstStyle/>
        <a:p>
          <a:endParaRPr lang="en-US"/>
        </a:p>
      </dgm:t>
    </dgm:pt>
    <dgm:pt modelId="{1A6F3E82-A022-413A-BCF2-1CAFB6E6792A}" type="sibTrans" cxnId="{B5D22E57-A115-4C40-A90D-21FDEB26AE9D}">
      <dgm:prSet/>
      <dgm:spPr/>
      <dgm:t>
        <a:bodyPr/>
        <a:lstStyle/>
        <a:p>
          <a:endParaRPr lang="en-US"/>
        </a:p>
      </dgm:t>
    </dgm:pt>
    <dgm:pt modelId="{4E4E3985-9CF6-4E5C-9CE0-8B644F138035}" type="pres">
      <dgm:prSet presAssocID="{C043FF96-F702-4218-9E47-7F5908B73BD5}" presName="Name0" presStyleCnt="0">
        <dgm:presLayoutVars>
          <dgm:dir/>
          <dgm:animLvl val="lvl"/>
          <dgm:resizeHandles val="exact"/>
        </dgm:presLayoutVars>
      </dgm:prSet>
      <dgm:spPr/>
    </dgm:pt>
    <dgm:pt modelId="{12332C57-EA18-4DFB-9B7B-80E557E47944}" type="pres">
      <dgm:prSet presAssocID="{49AD82CC-B741-49B6-9DAC-288B8E92B101}" presName="linNode" presStyleCnt="0"/>
      <dgm:spPr/>
    </dgm:pt>
    <dgm:pt modelId="{313E4709-5105-4DFF-A54C-17927D546401}" type="pres">
      <dgm:prSet presAssocID="{49AD82CC-B741-49B6-9DAC-288B8E92B101}" presName="parentText" presStyleLbl="node1" presStyleIdx="0" presStyleCnt="2">
        <dgm:presLayoutVars>
          <dgm:chMax val="1"/>
          <dgm:bulletEnabled val="1"/>
        </dgm:presLayoutVars>
      </dgm:prSet>
      <dgm:spPr/>
    </dgm:pt>
    <dgm:pt modelId="{C2278DD3-6B4C-479E-933C-FF95EB4470C7}" type="pres">
      <dgm:prSet presAssocID="{49AD82CC-B741-49B6-9DAC-288B8E92B101}" presName="descendantText" presStyleLbl="alignAccFollowNode1" presStyleIdx="0" presStyleCnt="2">
        <dgm:presLayoutVars>
          <dgm:bulletEnabled val="1"/>
        </dgm:presLayoutVars>
      </dgm:prSet>
      <dgm:spPr/>
    </dgm:pt>
    <dgm:pt modelId="{97E0360C-59FA-49FA-A1BF-FB84618A3510}" type="pres">
      <dgm:prSet presAssocID="{6D94E78E-D2A4-4988-B0C1-251ED606C063}" presName="sp" presStyleCnt="0"/>
      <dgm:spPr/>
    </dgm:pt>
    <dgm:pt modelId="{96D2FE0F-8AA9-4C28-9ED8-7A2A3372BD3C}" type="pres">
      <dgm:prSet presAssocID="{DD869284-2C71-4887-8F12-CCD4E01B9DCE}" presName="linNode" presStyleCnt="0"/>
      <dgm:spPr/>
    </dgm:pt>
    <dgm:pt modelId="{1F5F4392-2E03-4622-AFD1-7E2B137D9AC8}" type="pres">
      <dgm:prSet presAssocID="{DD869284-2C71-4887-8F12-CCD4E01B9DCE}" presName="parentText" presStyleLbl="node1" presStyleIdx="1" presStyleCnt="2">
        <dgm:presLayoutVars>
          <dgm:chMax val="1"/>
          <dgm:bulletEnabled val="1"/>
        </dgm:presLayoutVars>
      </dgm:prSet>
      <dgm:spPr/>
    </dgm:pt>
    <dgm:pt modelId="{9FDB7439-B9B4-4C14-9790-9BAE7A4966D7}" type="pres">
      <dgm:prSet presAssocID="{DD869284-2C71-4887-8F12-CCD4E01B9DCE}" presName="descendantText" presStyleLbl="alignAccFollowNode1" presStyleIdx="1" presStyleCnt="2">
        <dgm:presLayoutVars>
          <dgm:bulletEnabled val="1"/>
        </dgm:presLayoutVars>
      </dgm:prSet>
      <dgm:spPr/>
    </dgm:pt>
  </dgm:ptLst>
  <dgm:cxnLst>
    <dgm:cxn modelId="{5E07440B-BC65-4739-B560-D3E3554F00B6}" type="presOf" srcId="{90E53D2A-D3CF-48DE-B1F4-EF46EB231021}" destId="{C2278DD3-6B4C-479E-933C-FF95EB4470C7}" srcOrd="0" destOrd="1" presId="urn:microsoft.com/office/officeart/2005/8/layout/vList5"/>
    <dgm:cxn modelId="{5C5DB40D-688A-41B1-936D-551846510794}" srcId="{C043FF96-F702-4218-9E47-7F5908B73BD5}" destId="{49AD82CC-B741-49B6-9DAC-288B8E92B101}" srcOrd="0" destOrd="0" parTransId="{DACCD47F-AA83-4AE5-BE0D-3255065A656B}" sibTransId="{6D94E78E-D2A4-4988-B0C1-251ED606C063}"/>
    <dgm:cxn modelId="{5AAE6C14-6F32-431A-8874-B2D7606C9402}" type="presOf" srcId="{B8364F5C-3803-4877-99E1-A07461C84346}" destId="{9FDB7439-B9B4-4C14-9790-9BAE7A4966D7}" srcOrd="0" destOrd="1" presId="urn:microsoft.com/office/officeart/2005/8/layout/vList5"/>
    <dgm:cxn modelId="{A1051A21-3DFF-41FA-ADF9-3D41B3D97DA1}" type="presOf" srcId="{C043FF96-F702-4218-9E47-7F5908B73BD5}" destId="{4E4E3985-9CF6-4E5C-9CE0-8B644F138035}" srcOrd="0" destOrd="0" presId="urn:microsoft.com/office/officeart/2005/8/layout/vList5"/>
    <dgm:cxn modelId="{5B25B82C-CB4E-49BD-B107-9EE0490F9699}" type="presOf" srcId="{38922243-BC33-43D4-8E26-F26FDECDC8A4}" destId="{9FDB7439-B9B4-4C14-9790-9BAE7A4966D7}" srcOrd="0" destOrd="2" presId="urn:microsoft.com/office/officeart/2005/8/layout/vList5"/>
    <dgm:cxn modelId="{6B14D031-8C43-49B7-AC7B-0E08B8415850}" type="presOf" srcId="{49AD82CC-B741-49B6-9DAC-288B8E92B101}" destId="{313E4709-5105-4DFF-A54C-17927D546401}" srcOrd="0" destOrd="0" presId="urn:microsoft.com/office/officeart/2005/8/layout/vList5"/>
    <dgm:cxn modelId="{F739D760-335B-4580-B5C9-4B7F89202776}" type="presOf" srcId="{1D6B8767-0C51-47BA-BD5D-068BA0A099F1}" destId="{C2278DD3-6B4C-479E-933C-FF95EB4470C7}" srcOrd="0" destOrd="4" presId="urn:microsoft.com/office/officeart/2005/8/layout/vList5"/>
    <dgm:cxn modelId="{26974066-0293-4C06-8738-C5898784AE38}" srcId="{B8364F5C-3803-4877-99E1-A07461C84346}" destId="{38922243-BC33-43D4-8E26-F26FDECDC8A4}" srcOrd="0" destOrd="0" parTransId="{7B0E8623-CC48-4A65-A27F-A1926157BD67}" sibTransId="{7F24E30A-47B1-4AB3-A480-B1AF7FEF0403}"/>
    <dgm:cxn modelId="{6C0C4147-2018-4179-A305-779FD66AC2D7}" srcId="{49AD82CC-B741-49B6-9DAC-288B8E92B101}" destId="{D15477BF-0D41-4718-91F2-74BBB185747E}" srcOrd="0" destOrd="0" parTransId="{2B4DF241-FE1E-4780-94E2-F63B077A9EF9}" sibTransId="{F135068C-8682-45DF-958B-8D6449462EAF}"/>
    <dgm:cxn modelId="{27CC606A-8876-4CF0-8342-517D25C4CD82}" srcId="{49AD82CC-B741-49B6-9DAC-288B8E92B101}" destId="{90E53D2A-D3CF-48DE-B1F4-EF46EB231021}" srcOrd="1" destOrd="0" parTransId="{F1F742DE-0675-41D7-B94D-0B6101D827AD}" sibTransId="{FE193E91-8CA6-4E43-A14A-F9BECE9EA69F}"/>
    <dgm:cxn modelId="{B5C32774-3938-4436-AC5E-060644C79F72}" srcId="{90E53D2A-D3CF-48DE-B1F4-EF46EB231021}" destId="{1D6B8767-0C51-47BA-BD5D-068BA0A099F1}" srcOrd="2" destOrd="0" parTransId="{D5168EAF-0547-4416-9F03-391F202A218A}" sibTransId="{4A0C8B7D-A0EE-4F3C-A871-A9C96B618FE7}"/>
    <dgm:cxn modelId="{99F3A175-A04F-466F-8F01-FC79B9208951}" type="presOf" srcId="{F593614C-60BC-4C85-9962-2BBC2144524D}" destId="{9FDB7439-B9B4-4C14-9790-9BAE7A4966D7}" srcOrd="0" destOrd="3" presId="urn:microsoft.com/office/officeart/2005/8/layout/vList5"/>
    <dgm:cxn modelId="{B5D22E57-A115-4C40-A90D-21FDEB26AE9D}" srcId="{B8364F5C-3803-4877-99E1-A07461C84346}" destId="{F593614C-60BC-4C85-9962-2BBC2144524D}" srcOrd="1" destOrd="0" parTransId="{02BDB5C3-460D-48C3-A0CE-352D97E35338}" sibTransId="{1A6F3E82-A022-413A-BCF2-1CAFB6E6792A}"/>
    <dgm:cxn modelId="{62950081-42DA-4006-A837-B462EA3C6697}" srcId="{DD869284-2C71-4887-8F12-CCD4E01B9DCE}" destId="{B8364F5C-3803-4877-99E1-A07461C84346}" srcOrd="1" destOrd="0" parTransId="{E86B4837-87EB-43E4-B06C-FCCD36897BE6}" sibTransId="{A4B94708-7107-4E21-9347-C51B7CCC5E93}"/>
    <dgm:cxn modelId="{EE08A38C-D753-4B10-9877-D2504BB7F450}" type="presOf" srcId="{154763D2-3999-4414-BBD9-2E1499163BB4}" destId="{9FDB7439-B9B4-4C14-9790-9BAE7A4966D7}" srcOrd="0" destOrd="0" presId="urn:microsoft.com/office/officeart/2005/8/layout/vList5"/>
    <dgm:cxn modelId="{0E8D0690-DDE9-41F3-B593-DC1AE126CACF}" srcId="{C043FF96-F702-4218-9E47-7F5908B73BD5}" destId="{DD869284-2C71-4887-8F12-CCD4E01B9DCE}" srcOrd="1" destOrd="0" parTransId="{4F9897D6-B8F8-4D89-9E3B-6648C9D0FBAE}" sibTransId="{2F93DE52-DF56-4B98-ADD2-572D7966F183}"/>
    <dgm:cxn modelId="{C72AD597-8A5B-49DD-80D7-2882619BFA9E}" srcId="{DD869284-2C71-4887-8F12-CCD4E01B9DCE}" destId="{154763D2-3999-4414-BBD9-2E1499163BB4}" srcOrd="0" destOrd="0" parTransId="{2699652A-A4F4-4759-B95D-E18246EDC6AD}" sibTransId="{8DF4B0B4-66E8-4AA3-B405-C63C5F2D4080}"/>
    <dgm:cxn modelId="{B72E9D9C-8D04-44AC-BCDE-E2865C7F7CFE}" type="presOf" srcId="{D15477BF-0D41-4718-91F2-74BBB185747E}" destId="{C2278DD3-6B4C-479E-933C-FF95EB4470C7}" srcOrd="0" destOrd="0" presId="urn:microsoft.com/office/officeart/2005/8/layout/vList5"/>
    <dgm:cxn modelId="{595A3FA1-DF33-46B7-8B38-496A56A55A74}" srcId="{90E53D2A-D3CF-48DE-B1F4-EF46EB231021}" destId="{CA5F9BF9-5E21-4132-B490-CA8C220B4DBD}" srcOrd="0" destOrd="0" parTransId="{0DC80F81-1C68-4DD4-9DDD-21D0353377BC}" sibTransId="{6C5C3E7B-31B1-4D68-9B48-804CA807075F}"/>
    <dgm:cxn modelId="{882FBEC3-FD4C-49BE-A05C-F38F18A7AB3E}" type="presOf" srcId="{DD869284-2C71-4887-8F12-CCD4E01B9DCE}" destId="{1F5F4392-2E03-4622-AFD1-7E2B137D9AC8}" srcOrd="0" destOrd="0" presId="urn:microsoft.com/office/officeart/2005/8/layout/vList5"/>
    <dgm:cxn modelId="{B9D6F5CC-8E24-44CF-B42A-87AA945C7403}" type="presOf" srcId="{38758841-0919-44D3-A4EA-30DC3F31C2BC}" destId="{C2278DD3-6B4C-479E-933C-FF95EB4470C7}" srcOrd="0" destOrd="3" presId="urn:microsoft.com/office/officeart/2005/8/layout/vList5"/>
    <dgm:cxn modelId="{8BD54DCE-717F-4135-8B58-02B3626600DE}" type="presOf" srcId="{CA5F9BF9-5E21-4132-B490-CA8C220B4DBD}" destId="{C2278DD3-6B4C-479E-933C-FF95EB4470C7}" srcOrd="0" destOrd="2" presId="urn:microsoft.com/office/officeart/2005/8/layout/vList5"/>
    <dgm:cxn modelId="{00DFC9EA-4E6E-4875-A483-AC87246696D0}" srcId="{90E53D2A-D3CF-48DE-B1F4-EF46EB231021}" destId="{38758841-0919-44D3-A4EA-30DC3F31C2BC}" srcOrd="1" destOrd="0" parTransId="{7E798BEA-DF01-4FDD-9BDE-7CD8388F256B}" sibTransId="{1107DD4A-F319-4D03-B48F-0B21C4F32CA6}"/>
    <dgm:cxn modelId="{2F9E2461-1773-4004-B469-7636AFFE91B9}" type="presParOf" srcId="{4E4E3985-9CF6-4E5C-9CE0-8B644F138035}" destId="{12332C57-EA18-4DFB-9B7B-80E557E47944}" srcOrd="0" destOrd="0" presId="urn:microsoft.com/office/officeart/2005/8/layout/vList5"/>
    <dgm:cxn modelId="{4364D9F8-590F-4E82-B347-12648AF2C02E}" type="presParOf" srcId="{12332C57-EA18-4DFB-9B7B-80E557E47944}" destId="{313E4709-5105-4DFF-A54C-17927D546401}" srcOrd="0" destOrd="0" presId="urn:microsoft.com/office/officeart/2005/8/layout/vList5"/>
    <dgm:cxn modelId="{A737B323-1F21-4C0E-B7B3-E924E7665233}" type="presParOf" srcId="{12332C57-EA18-4DFB-9B7B-80E557E47944}" destId="{C2278DD3-6B4C-479E-933C-FF95EB4470C7}" srcOrd="1" destOrd="0" presId="urn:microsoft.com/office/officeart/2005/8/layout/vList5"/>
    <dgm:cxn modelId="{7B3F02F8-3DC3-4632-8E3C-255CC1871B18}" type="presParOf" srcId="{4E4E3985-9CF6-4E5C-9CE0-8B644F138035}" destId="{97E0360C-59FA-49FA-A1BF-FB84618A3510}" srcOrd="1" destOrd="0" presId="urn:microsoft.com/office/officeart/2005/8/layout/vList5"/>
    <dgm:cxn modelId="{C41F7FF7-A3C5-434A-A9F4-E3078A19363D}" type="presParOf" srcId="{4E4E3985-9CF6-4E5C-9CE0-8B644F138035}" destId="{96D2FE0F-8AA9-4C28-9ED8-7A2A3372BD3C}" srcOrd="2" destOrd="0" presId="urn:microsoft.com/office/officeart/2005/8/layout/vList5"/>
    <dgm:cxn modelId="{2D008A92-1525-47F2-91C1-E5B0AB5D1516}" type="presParOf" srcId="{96D2FE0F-8AA9-4C28-9ED8-7A2A3372BD3C}" destId="{1F5F4392-2E03-4622-AFD1-7E2B137D9AC8}" srcOrd="0" destOrd="0" presId="urn:microsoft.com/office/officeart/2005/8/layout/vList5"/>
    <dgm:cxn modelId="{95E5C365-3D9E-4498-B1E9-6D0A9B429812}" type="presParOf" srcId="{96D2FE0F-8AA9-4C28-9ED8-7A2A3372BD3C}" destId="{9FDB7439-B9B4-4C14-9790-9BAE7A4966D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793DB2-915B-4E8C-9A67-3546589C1DBC}"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2EF5BA04-D392-4966-A778-3F14DC2B13E1}">
      <dgm:prSet/>
      <dgm:spPr/>
      <dgm:t>
        <a:bodyPr/>
        <a:lstStyle/>
        <a:p>
          <a:r>
            <a:rPr lang="pt-BR"/>
            <a:t>Automated code smell detection</a:t>
          </a:r>
          <a:endParaRPr lang="en-US"/>
        </a:p>
      </dgm:t>
    </dgm:pt>
    <dgm:pt modelId="{50E382CD-6250-4507-AA81-F32F307EFDBE}" type="parTrans" cxnId="{BBA2C89A-D288-4F77-84D6-C4D909308968}">
      <dgm:prSet/>
      <dgm:spPr/>
      <dgm:t>
        <a:bodyPr/>
        <a:lstStyle/>
        <a:p>
          <a:endParaRPr lang="en-US"/>
        </a:p>
      </dgm:t>
    </dgm:pt>
    <dgm:pt modelId="{8D510D9B-F78E-497E-9570-430C5293059F}" type="sibTrans" cxnId="{BBA2C89A-D288-4F77-84D6-C4D909308968}">
      <dgm:prSet/>
      <dgm:spPr/>
      <dgm:t>
        <a:bodyPr/>
        <a:lstStyle/>
        <a:p>
          <a:endParaRPr lang="en-US"/>
        </a:p>
      </dgm:t>
    </dgm:pt>
    <dgm:pt modelId="{688663C8-BBF5-4F09-A327-6A88CA51E79D}">
      <dgm:prSet/>
      <dgm:spPr/>
      <dgm:t>
        <a:bodyPr/>
        <a:lstStyle/>
        <a:p>
          <a:r>
            <a:rPr lang="pt-BR"/>
            <a:t>Tools (static Thresholds)</a:t>
          </a:r>
          <a:endParaRPr lang="en-US"/>
        </a:p>
      </dgm:t>
    </dgm:pt>
    <dgm:pt modelId="{303753EC-4090-4251-BB69-6CE7ECC0086C}" type="parTrans" cxnId="{603F8B68-3F84-46A7-B84E-BDAC4C639699}">
      <dgm:prSet/>
      <dgm:spPr/>
      <dgm:t>
        <a:bodyPr/>
        <a:lstStyle/>
        <a:p>
          <a:endParaRPr lang="en-US"/>
        </a:p>
      </dgm:t>
    </dgm:pt>
    <dgm:pt modelId="{A56D12B4-73A1-4386-A038-7FBD52AB78A6}" type="sibTrans" cxnId="{603F8B68-3F84-46A7-B84E-BDAC4C639699}">
      <dgm:prSet/>
      <dgm:spPr/>
      <dgm:t>
        <a:bodyPr/>
        <a:lstStyle/>
        <a:p>
          <a:endParaRPr lang="en-US"/>
        </a:p>
      </dgm:t>
    </dgm:pt>
    <dgm:pt modelId="{70FFCB1B-E39B-48F5-92FB-B7113DC96AC3}">
      <dgm:prSet/>
      <dgm:spPr/>
      <dgm:t>
        <a:bodyPr/>
        <a:lstStyle/>
        <a:p>
          <a:r>
            <a:rPr lang="pt-BR"/>
            <a:t>Detection with Machine learning Techiniques</a:t>
          </a:r>
          <a:endParaRPr lang="en-US"/>
        </a:p>
      </dgm:t>
    </dgm:pt>
    <dgm:pt modelId="{03E0E25C-A281-4546-89CC-92800CCE563B}" type="parTrans" cxnId="{F974F7C6-D5DB-4AD0-8C60-A89656AB5D9C}">
      <dgm:prSet/>
      <dgm:spPr/>
      <dgm:t>
        <a:bodyPr/>
        <a:lstStyle/>
        <a:p>
          <a:endParaRPr lang="en-US"/>
        </a:p>
      </dgm:t>
    </dgm:pt>
    <dgm:pt modelId="{C165199A-ED8B-41DD-ACC7-8A97375C025B}" type="sibTrans" cxnId="{F974F7C6-D5DB-4AD0-8C60-A89656AB5D9C}">
      <dgm:prSet/>
      <dgm:spPr/>
      <dgm:t>
        <a:bodyPr/>
        <a:lstStyle/>
        <a:p>
          <a:endParaRPr lang="en-US"/>
        </a:p>
      </dgm:t>
    </dgm:pt>
    <dgm:pt modelId="{1AE036FA-6FD6-4DEC-AC19-808CDCDDBC08}">
      <dgm:prSet/>
      <dgm:spPr/>
      <dgm:t>
        <a:bodyPr/>
        <a:lstStyle/>
        <a:p>
          <a:r>
            <a:rPr lang="pt-BR"/>
            <a:t>Supervised Learning to detect code smells</a:t>
          </a:r>
          <a:endParaRPr lang="en-US"/>
        </a:p>
      </dgm:t>
    </dgm:pt>
    <dgm:pt modelId="{3DE9EEBB-CDB0-4384-8836-A8CEDBB6FF1F}" type="parTrans" cxnId="{0308C65D-2295-463B-81A3-30FAF875142E}">
      <dgm:prSet/>
      <dgm:spPr/>
      <dgm:t>
        <a:bodyPr/>
        <a:lstStyle/>
        <a:p>
          <a:endParaRPr lang="en-US"/>
        </a:p>
      </dgm:t>
    </dgm:pt>
    <dgm:pt modelId="{7DF51197-918D-4A5B-B55E-C38348A5813E}" type="sibTrans" cxnId="{0308C65D-2295-463B-81A3-30FAF875142E}">
      <dgm:prSet/>
      <dgm:spPr/>
      <dgm:t>
        <a:bodyPr/>
        <a:lstStyle/>
        <a:p>
          <a:endParaRPr lang="en-US"/>
        </a:p>
      </dgm:t>
    </dgm:pt>
    <dgm:pt modelId="{ED5DA4B6-D204-43B6-B4A6-E9A205A7C6B2}">
      <dgm:prSet/>
      <dgm:spPr/>
      <dgm:t>
        <a:bodyPr/>
        <a:lstStyle/>
        <a:p>
          <a:r>
            <a:rPr lang="pt-BR"/>
            <a:t>Decision trees</a:t>
          </a:r>
          <a:endParaRPr lang="en-US"/>
        </a:p>
      </dgm:t>
    </dgm:pt>
    <dgm:pt modelId="{F0B549C1-F8CD-4F9C-B53B-3F0C74F8B63A}" type="parTrans" cxnId="{79367785-B742-4979-B543-50E3490DFA3C}">
      <dgm:prSet/>
      <dgm:spPr/>
      <dgm:t>
        <a:bodyPr/>
        <a:lstStyle/>
        <a:p>
          <a:endParaRPr lang="en-US"/>
        </a:p>
      </dgm:t>
    </dgm:pt>
    <dgm:pt modelId="{1F9C0D10-079E-4CF1-9653-287A36328750}" type="sibTrans" cxnId="{79367785-B742-4979-B543-50E3490DFA3C}">
      <dgm:prSet/>
      <dgm:spPr/>
      <dgm:t>
        <a:bodyPr/>
        <a:lstStyle/>
        <a:p>
          <a:endParaRPr lang="en-US"/>
        </a:p>
      </dgm:t>
    </dgm:pt>
    <dgm:pt modelId="{3A2BBC19-92CA-4EDB-95AB-D59591DC9984}">
      <dgm:prSet/>
      <dgm:spPr/>
      <dgm:t>
        <a:bodyPr/>
        <a:lstStyle/>
        <a:p>
          <a:r>
            <a:rPr lang="pt-BR"/>
            <a:t>Good effectivity</a:t>
          </a:r>
          <a:endParaRPr lang="en-US"/>
        </a:p>
      </dgm:t>
    </dgm:pt>
    <dgm:pt modelId="{4753CAE2-52FF-4640-9329-7873156D5A6F}" type="parTrans" cxnId="{EA3B51B3-857C-42EC-9226-B5E6C00AA764}">
      <dgm:prSet/>
      <dgm:spPr/>
      <dgm:t>
        <a:bodyPr/>
        <a:lstStyle/>
        <a:p>
          <a:endParaRPr lang="en-US"/>
        </a:p>
      </dgm:t>
    </dgm:pt>
    <dgm:pt modelId="{9D6E4126-FE24-4009-86D1-14B415C5A6EC}" type="sibTrans" cxnId="{EA3B51B3-857C-42EC-9226-B5E6C00AA764}">
      <dgm:prSet/>
      <dgm:spPr/>
      <dgm:t>
        <a:bodyPr/>
        <a:lstStyle/>
        <a:p>
          <a:endParaRPr lang="en-US"/>
        </a:p>
      </dgm:t>
    </dgm:pt>
    <dgm:pt modelId="{FDA51E86-E362-4DA9-9F37-1F42BFBA469E}">
      <dgm:prSet/>
      <dgm:spPr/>
      <dgm:t>
        <a:bodyPr/>
        <a:lstStyle/>
        <a:p>
          <a:r>
            <a:rPr lang="pt-BR"/>
            <a:t>Interpretable </a:t>
          </a:r>
          <a:endParaRPr lang="en-US"/>
        </a:p>
      </dgm:t>
    </dgm:pt>
    <dgm:pt modelId="{C9911F54-01D4-473E-B2D5-E8FD397D164E}" type="parTrans" cxnId="{2589209F-35AF-4CDB-81C9-BFCC2680BD62}">
      <dgm:prSet/>
      <dgm:spPr/>
      <dgm:t>
        <a:bodyPr/>
        <a:lstStyle/>
        <a:p>
          <a:endParaRPr lang="en-US"/>
        </a:p>
      </dgm:t>
    </dgm:pt>
    <dgm:pt modelId="{0B3EDB5D-E611-48E8-A944-6040205C7A13}" type="sibTrans" cxnId="{2589209F-35AF-4CDB-81C9-BFCC2680BD62}">
      <dgm:prSet/>
      <dgm:spPr/>
      <dgm:t>
        <a:bodyPr/>
        <a:lstStyle/>
        <a:p>
          <a:endParaRPr lang="en-US"/>
        </a:p>
      </dgm:t>
    </dgm:pt>
    <dgm:pt modelId="{0EB731BE-E23F-4A31-8DD0-486D31D3F4BA}">
      <dgm:prSet/>
      <dgm:spPr/>
      <dgm:t>
        <a:bodyPr/>
        <a:lstStyle/>
        <a:p>
          <a:r>
            <a:rPr lang="pt-BR"/>
            <a:t>Detections rules are visible and compreensible</a:t>
          </a:r>
          <a:endParaRPr lang="en-US"/>
        </a:p>
      </dgm:t>
    </dgm:pt>
    <dgm:pt modelId="{BB04610A-1841-4C58-B144-FB7406EAA131}" type="parTrans" cxnId="{C34CFFB3-C09A-4583-91BC-C60087449411}">
      <dgm:prSet/>
      <dgm:spPr/>
      <dgm:t>
        <a:bodyPr/>
        <a:lstStyle/>
        <a:p>
          <a:endParaRPr lang="en-US"/>
        </a:p>
      </dgm:t>
    </dgm:pt>
    <dgm:pt modelId="{62AA316C-5D4C-4A9C-9CD6-F1AAC24D586C}" type="sibTrans" cxnId="{C34CFFB3-C09A-4583-91BC-C60087449411}">
      <dgm:prSet/>
      <dgm:spPr/>
      <dgm:t>
        <a:bodyPr/>
        <a:lstStyle/>
        <a:p>
          <a:endParaRPr lang="en-US"/>
        </a:p>
      </dgm:t>
    </dgm:pt>
    <dgm:pt modelId="{806070E5-9CC7-408D-B57D-52E17C5778DB}" type="pres">
      <dgm:prSet presAssocID="{C2793DB2-915B-4E8C-9A67-3546589C1DBC}" presName="linear" presStyleCnt="0">
        <dgm:presLayoutVars>
          <dgm:dir/>
          <dgm:animLvl val="lvl"/>
          <dgm:resizeHandles val="exact"/>
        </dgm:presLayoutVars>
      </dgm:prSet>
      <dgm:spPr/>
    </dgm:pt>
    <dgm:pt modelId="{1C0220DA-789D-42B1-9EC6-117A43DE28BC}" type="pres">
      <dgm:prSet presAssocID="{2EF5BA04-D392-4966-A778-3F14DC2B13E1}" presName="parentLin" presStyleCnt="0"/>
      <dgm:spPr/>
    </dgm:pt>
    <dgm:pt modelId="{C57FAFC4-E3D1-4E03-A1EC-BD875E99839F}" type="pres">
      <dgm:prSet presAssocID="{2EF5BA04-D392-4966-A778-3F14DC2B13E1}" presName="parentLeftMargin" presStyleLbl="node1" presStyleIdx="0" presStyleCnt="2"/>
      <dgm:spPr/>
    </dgm:pt>
    <dgm:pt modelId="{A52387F2-EEDD-4A7B-A100-771DB662CDC4}" type="pres">
      <dgm:prSet presAssocID="{2EF5BA04-D392-4966-A778-3F14DC2B13E1}" presName="parentText" presStyleLbl="node1" presStyleIdx="0" presStyleCnt="2">
        <dgm:presLayoutVars>
          <dgm:chMax val="0"/>
          <dgm:bulletEnabled val="1"/>
        </dgm:presLayoutVars>
      </dgm:prSet>
      <dgm:spPr/>
    </dgm:pt>
    <dgm:pt modelId="{6E531D63-233C-4A8F-95C0-E3BDF4239BC2}" type="pres">
      <dgm:prSet presAssocID="{2EF5BA04-D392-4966-A778-3F14DC2B13E1}" presName="negativeSpace" presStyleCnt="0"/>
      <dgm:spPr/>
    </dgm:pt>
    <dgm:pt modelId="{CEBF30C9-1D84-4168-A948-1985CE4C41CB}" type="pres">
      <dgm:prSet presAssocID="{2EF5BA04-D392-4966-A778-3F14DC2B13E1}" presName="childText" presStyleLbl="conFgAcc1" presStyleIdx="0" presStyleCnt="2">
        <dgm:presLayoutVars>
          <dgm:bulletEnabled val="1"/>
        </dgm:presLayoutVars>
      </dgm:prSet>
      <dgm:spPr/>
    </dgm:pt>
    <dgm:pt modelId="{B6FFEA06-BB8F-4994-8914-E68AF0972750}" type="pres">
      <dgm:prSet presAssocID="{8D510D9B-F78E-497E-9570-430C5293059F}" presName="spaceBetweenRectangles" presStyleCnt="0"/>
      <dgm:spPr/>
    </dgm:pt>
    <dgm:pt modelId="{67833AD2-ACAD-4720-B130-03DB7DC70FA3}" type="pres">
      <dgm:prSet presAssocID="{1AE036FA-6FD6-4DEC-AC19-808CDCDDBC08}" presName="parentLin" presStyleCnt="0"/>
      <dgm:spPr/>
    </dgm:pt>
    <dgm:pt modelId="{B889B32E-82C9-4AB5-AC2B-5108A6488BF8}" type="pres">
      <dgm:prSet presAssocID="{1AE036FA-6FD6-4DEC-AC19-808CDCDDBC08}" presName="parentLeftMargin" presStyleLbl="node1" presStyleIdx="0" presStyleCnt="2"/>
      <dgm:spPr/>
    </dgm:pt>
    <dgm:pt modelId="{E3344430-9672-4385-A4F8-45D0530F34BC}" type="pres">
      <dgm:prSet presAssocID="{1AE036FA-6FD6-4DEC-AC19-808CDCDDBC08}" presName="parentText" presStyleLbl="node1" presStyleIdx="1" presStyleCnt="2">
        <dgm:presLayoutVars>
          <dgm:chMax val="0"/>
          <dgm:bulletEnabled val="1"/>
        </dgm:presLayoutVars>
      </dgm:prSet>
      <dgm:spPr/>
    </dgm:pt>
    <dgm:pt modelId="{3891A931-2AF3-4489-8964-4F61AECE4A69}" type="pres">
      <dgm:prSet presAssocID="{1AE036FA-6FD6-4DEC-AC19-808CDCDDBC08}" presName="negativeSpace" presStyleCnt="0"/>
      <dgm:spPr/>
    </dgm:pt>
    <dgm:pt modelId="{D868A298-BF12-47A3-ACA6-B71B64792F84}" type="pres">
      <dgm:prSet presAssocID="{1AE036FA-6FD6-4DEC-AC19-808CDCDDBC08}" presName="childText" presStyleLbl="conFgAcc1" presStyleIdx="1" presStyleCnt="2">
        <dgm:presLayoutVars>
          <dgm:bulletEnabled val="1"/>
        </dgm:presLayoutVars>
      </dgm:prSet>
      <dgm:spPr/>
    </dgm:pt>
  </dgm:ptLst>
  <dgm:cxnLst>
    <dgm:cxn modelId="{C20D5407-FBC9-4348-A0CB-2217ACF1E10A}" type="presOf" srcId="{C2793DB2-915B-4E8C-9A67-3546589C1DBC}" destId="{806070E5-9CC7-408D-B57D-52E17C5778DB}" srcOrd="0" destOrd="0" presId="urn:microsoft.com/office/officeart/2005/8/layout/list1"/>
    <dgm:cxn modelId="{9F449C25-C69A-4B6A-B788-479AF34DDAC5}" type="presOf" srcId="{70FFCB1B-E39B-48F5-92FB-B7113DC96AC3}" destId="{CEBF30C9-1D84-4168-A948-1985CE4C41CB}" srcOrd="0" destOrd="1" presId="urn:microsoft.com/office/officeart/2005/8/layout/list1"/>
    <dgm:cxn modelId="{0308C65D-2295-463B-81A3-30FAF875142E}" srcId="{C2793DB2-915B-4E8C-9A67-3546589C1DBC}" destId="{1AE036FA-6FD6-4DEC-AC19-808CDCDDBC08}" srcOrd="1" destOrd="0" parTransId="{3DE9EEBB-CDB0-4384-8836-A8CEDBB6FF1F}" sibTransId="{7DF51197-918D-4A5B-B55E-C38348A5813E}"/>
    <dgm:cxn modelId="{5A477064-B0D8-4CEB-8B60-3484021B3970}" type="presOf" srcId="{1AE036FA-6FD6-4DEC-AC19-808CDCDDBC08}" destId="{B889B32E-82C9-4AB5-AC2B-5108A6488BF8}" srcOrd="0" destOrd="0" presId="urn:microsoft.com/office/officeart/2005/8/layout/list1"/>
    <dgm:cxn modelId="{D7A31468-683D-4433-B283-AF535DC7D399}" type="presOf" srcId="{2EF5BA04-D392-4966-A778-3F14DC2B13E1}" destId="{C57FAFC4-E3D1-4E03-A1EC-BD875E99839F}" srcOrd="0" destOrd="0" presId="urn:microsoft.com/office/officeart/2005/8/layout/list1"/>
    <dgm:cxn modelId="{603F8B68-3F84-46A7-B84E-BDAC4C639699}" srcId="{2EF5BA04-D392-4966-A778-3F14DC2B13E1}" destId="{688663C8-BBF5-4F09-A327-6A88CA51E79D}" srcOrd="0" destOrd="0" parTransId="{303753EC-4090-4251-BB69-6CE7ECC0086C}" sibTransId="{A56D12B4-73A1-4386-A038-7FBD52AB78A6}"/>
    <dgm:cxn modelId="{A6762253-758C-4F04-A53A-E185BD6F688E}" type="presOf" srcId="{2EF5BA04-D392-4966-A778-3F14DC2B13E1}" destId="{A52387F2-EEDD-4A7B-A100-771DB662CDC4}" srcOrd="1" destOrd="0" presId="urn:microsoft.com/office/officeart/2005/8/layout/list1"/>
    <dgm:cxn modelId="{00B13757-2749-40D1-A6AA-E7573CC180FB}" type="presOf" srcId="{1AE036FA-6FD6-4DEC-AC19-808CDCDDBC08}" destId="{E3344430-9672-4385-A4F8-45D0530F34BC}" srcOrd="1" destOrd="0" presId="urn:microsoft.com/office/officeart/2005/8/layout/list1"/>
    <dgm:cxn modelId="{C4A89D79-EBB4-4804-90D2-06DA44574FA8}" type="presOf" srcId="{3A2BBC19-92CA-4EDB-95AB-D59591DC9984}" destId="{D868A298-BF12-47A3-ACA6-B71B64792F84}" srcOrd="0" destOrd="1" presId="urn:microsoft.com/office/officeart/2005/8/layout/list1"/>
    <dgm:cxn modelId="{C09E5E7E-925A-46CB-9C2E-CC9CD4118D67}" type="presOf" srcId="{688663C8-BBF5-4F09-A327-6A88CA51E79D}" destId="{CEBF30C9-1D84-4168-A948-1985CE4C41CB}" srcOrd="0" destOrd="0" presId="urn:microsoft.com/office/officeart/2005/8/layout/list1"/>
    <dgm:cxn modelId="{79367785-B742-4979-B543-50E3490DFA3C}" srcId="{1AE036FA-6FD6-4DEC-AC19-808CDCDDBC08}" destId="{ED5DA4B6-D204-43B6-B4A6-E9A205A7C6B2}" srcOrd="0" destOrd="0" parTransId="{F0B549C1-F8CD-4F9C-B53B-3F0C74F8B63A}" sibTransId="{1F9C0D10-079E-4CF1-9653-287A36328750}"/>
    <dgm:cxn modelId="{BBA2C89A-D288-4F77-84D6-C4D909308968}" srcId="{C2793DB2-915B-4E8C-9A67-3546589C1DBC}" destId="{2EF5BA04-D392-4966-A778-3F14DC2B13E1}" srcOrd="0" destOrd="0" parTransId="{50E382CD-6250-4507-AA81-F32F307EFDBE}" sibTransId="{8D510D9B-F78E-497E-9570-430C5293059F}"/>
    <dgm:cxn modelId="{2589209F-35AF-4CDB-81C9-BFCC2680BD62}" srcId="{ED5DA4B6-D204-43B6-B4A6-E9A205A7C6B2}" destId="{FDA51E86-E362-4DA9-9F37-1F42BFBA469E}" srcOrd="1" destOrd="0" parTransId="{C9911F54-01D4-473E-B2D5-E8FD397D164E}" sibTransId="{0B3EDB5D-E611-48E8-A944-6040205C7A13}"/>
    <dgm:cxn modelId="{D942AFA2-90F2-4B02-B847-2248A207EA39}" type="presOf" srcId="{ED5DA4B6-D204-43B6-B4A6-E9A205A7C6B2}" destId="{D868A298-BF12-47A3-ACA6-B71B64792F84}" srcOrd="0" destOrd="0" presId="urn:microsoft.com/office/officeart/2005/8/layout/list1"/>
    <dgm:cxn modelId="{EA3B51B3-857C-42EC-9226-B5E6C00AA764}" srcId="{ED5DA4B6-D204-43B6-B4A6-E9A205A7C6B2}" destId="{3A2BBC19-92CA-4EDB-95AB-D59591DC9984}" srcOrd="0" destOrd="0" parTransId="{4753CAE2-52FF-4640-9329-7873156D5A6F}" sibTransId="{9D6E4126-FE24-4009-86D1-14B415C5A6EC}"/>
    <dgm:cxn modelId="{C34CFFB3-C09A-4583-91BC-C60087449411}" srcId="{FDA51E86-E362-4DA9-9F37-1F42BFBA469E}" destId="{0EB731BE-E23F-4A31-8DD0-486D31D3F4BA}" srcOrd="0" destOrd="0" parTransId="{BB04610A-1841-4C58-B144-FB7406EAA131}" sibTransId="{62AA316C-5D4C-4A9C-9CD6-F1AAC24D586C}"/>
    <dgm:cxn modelId="{F974F7C6-D5DB-4AD0-8C60-A89656AB5D9C}" srcId="{2EF5BA04-D392-4966-A778-3F14DC2B13E1}" destId="{70FFCB1B-E39B-48F5-92FB-B7113DC96AC3}" srcOrd="1" destOrd="0" parTransId="{03E0E25C-A281-4546-89CC-92800CCE563B}" sibTransId="{C165199A-ED8B-41DD-ACC7-8A97375C025B}"/>
    <dgm:cxn modelId="{7279B2EE-54B3-48A7-8644-0DD953595211}" type="presOf" srcId="{FDA51E86-E362-4DA9-9F37-1F42BFBA469E}" destId="{D868A298-BF12-47A3-ACA6-B71B64792F84}" srcOrd="0" destOrd="2" presId="urn:microsoft.com/office/officeart/2005/8/layout/list1"/>
    <dgm:cxn modelId="{044E2EF2-13DE-465A-99A9-39071E9778BA}" type="presOf" srcId="{0EB731BE-E23F-4A31-8DD0-486D31D3F4BA}" destId="{D868A298-BF12-47A3-ACA6-B71B64792F84}" srcOrd="0" destOrd="3" presId="urn:microsoft.com/office/officeart/2005/8/layout/list1"/>
    <dgm:cxn modelId="{177255A5-5A3F-4FBC-9CB8-E287B81DC455}" type="presParOf" srcId="{806070E5-9CC7-408D-B57D-52E17C5778DB}" destId="{1C0220DA-789D-42B1-9EC6-117A43DE28BC}" srcOrd="0" destOrd="0" presId="urn:microsoft.com/office/officeart/2005/8/layout/list1"/>
    <dgm:cxn modelId="{DA7B5FDC-03E1-4612-BFB9-988A609F989E}" type="presParOf" srcId="{1C0220DA-789D-42B1-9EC6-117A43DE28BC}" destId="{C57FAFC4-E3D1-4E03-A1EC-BD875E99839F}" srcOrd="0" destOrd="0" presId="urn:microsoft.com/office/officeart/2005/8/layout/list1"/>
    <dgm:cxn modelId="{A0616FB2-9079-41F4-A0EC-6DA660DF1F5A}" type="presParOf" srcId="{1C0220DA-789D-42B1-9EC6-117A43DE28BC}" destId="{A52387F2-EEDD-4A7B-A100-771DB662CDC4}" srcOrd="1" destOrd="0" presId="urn:microsoft.com/office/officeart/2005/8/layout/list1"/>
    <dgm:cxn modelId="{926E20A2-618D-4988-AFE0-681B1238A462}" type="presParOf" srcId="{806070E5-9CC7-408D-B57D-52E17C5778DB}" destId="{6E531D63-233C-4A8F-95C0-E3BDF4239BC2}" srcOrd="1" destOrd="0" presId="urn:microsoft.com/office/officeart/2005/8/layout/list1"/>
    <dgm:cxn modelId="{ACA58D05-C5CE-4B7C-8D88-4BA69CA456DA}" type="presParOf" srcId="{806070E5-9CC7-408D-B57D-52E17C5778DB}" destId="{CEBF30C9-1D84-4168-A948-1985CE4C41CB}" srcOrd="2" destOrd="0" presId="urn:microsoft.com/office/officeart/2005/8/layout/list1"/>
    <dgm:cxn modelId="{CFDED47F-CAD6-444D-8750-0F1481C92F99}" type="presParOf" srcId="{806070E5-9CC7-408D-B57D-52E17C5778DB}" destId="{B6FFEA06-BB8F-4994-8914-E68AF0972750}" srcOrd="3" destOrd="0" presId="urn:microsoft.com/office/officeart/2005/8/layout/list1"/>
    <dgm:cxn modelId="{E59D97AD-A6F9-4505-93AD-0587D15B1A31}" type="presParOf" srcId="{806070E5-9CC7-408D-B57D-52E17C5778DB}" destId="{67833AD2-ACAD-4720-B130-03DB7DC70FA3}" srcOrd="4" destOrd="0" presId="urn:microsoft.com/office/officeart/2005/8/layout/list1"/>
    <dgm:cxn modelId="{F61D9BD5-7459-4111-8E38-35B226C63473}" type="presParOf" srcId="{67833AD2-ACAD-4720-B130-03DB7DC70FA3}" destId="{B889B32E-82C9-4AB5-AC2B-5108A6488BF8}" srcOrd="0" destOrd="0" presId="urn:microsoft.com/office/officeart/2005/8/layout/list1"/>
    <dgm:cxn modelId="{365D6D9E-C811-455A-9457-811B36E61FEE}" type="presParOf" srcId="{67833AD2-ACAD-4720-B130-03DB7DC70FA3}" destId="{E3344430-9672-4385-A4F8-45D0530F34BC}" srcOrd="1" destOrd="0" presId="urn:microsoft.com/office/officeart/2005/8/layout/list1"/>
    <dgm:cxn modelId="{90364419-F2C3-42C6-A376-297FD53B82A8}" type="presParOf" srcId="{806070E5-9CC7-408D-B57D-52E17C5778DB}" destId="{3891A931-2AF3-4489-8964-4F61AECE4A69}" srcOrd="5" destOrd="0" presId="urn:microsoft.com/office/officeart/2005/8/layout/list1"/>
    <dgm:cxn modelId="{C0C82E9D-0B34-4560-84A8-9B2AED6F25E4}" type="presParOf" srcId="{806070E5-9CC7-408D-B57D-52E17C5778DB}" destId="{D868A298-BF12-47A3-ACA6-B71B64792F8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25BE5-0A10-40A9-95C7-B020120D735D}">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D5F9D-6C3B-4077-89DC-AEE6ED087EF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6D4890-DE53-4F29-AAF3-5CD6FE614038}">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pt-BR" sz="2200" strike="sngStrike" kern="1200" dirty="0" err="1"/>
            <a:t>Conception</a:t>
          </a:r>
          <a:endParaRPr lang="en-US" sz="2200" strike="sngStrike" kern="1200" dirty="0" err="1"/>
        </a:p>
      </dsp:txBody>
      <dsp:txXfrm>
        <a:off x="1429899" y="2442"/>
        <a:ext cx="5083704" cy="1238008"/>
      </dsp:txXfrm>
    </dsp:sp>
    <dsp:sp modelId="{3751BDC4-88B4-4ABE-BC43-EE237730EAE5}">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06E85-8EF8-4EA6-8F3D-DABE94BC37AD}">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D01898-ADC1-48BC-B353-AC1DA5114FF8}">
      <dsp:nvSpPr>
        <dsp:cNvPr id="0" name=""/>
        <dsp:cNvSpPr/>
      </dsp:nvSpPr>
      <dsp:spPr>
        <a:xfrm>
          <a:off x="1429899" y="1549953"/>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pt-BR" sz="2200" kern="1200" dirty="0" err="1"/>
            <a:t>Experiment</a:t>
          </a:r>
          <a:endParaRPr lang="en-US" sz="2200" kern="1200" dirty="0" err="1"/>
        </a:p>
      </dsp:txBody>
      <dsp:txXfrm>
        <a:off x="1429899" y="1549953"/>
        <a:ext cx="2931121" cy="1238008"/>
      </dsp:txXfrm>
    </dsp:sp>
    <dsp:sp modelId="{26BBF193-ECA4-4BAE-9D40-37751CC5592A}">
      <dsp:nvSpPr>
        <dsp:cNvPr id="0" name=""/>
        <dsp:cNvSpPr/>
      </dsp:nvSpPr>
      <dsp:spPr>
        <a:xfrm>
          <a:off x="4361021" y="1549953"/>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lang="pt-BR" sz="1700" strike="sngStrike" kern="1200" dirty="0" err="1"/>
            <a:t>Implement</a:t>
          </a:r>
          <a:r>
            <a:rPr lang="pt-BR" sz="1700" strike="sngStrike" kern="1200" dirty="0"/>
            <a:t> </a:t>
          </a:r>
          <a:r>
            <a:rPr lang="pt-BR" sz="1700" strike="sngStrike" kern="1200" dirty="0" err="1"/>
            <a:t>artifacts</a:t>
          </a:r>
          <a:endParaRPr lang="en-US" sz="1700" strike="sngStrike" kern="1200" dirty="0" err="1"/>
        </a:p>
        <a:p>
          <a:pPr marL="0" lvl="0" indent="0" algn="l" defTabSz="755650">
            <a:lnSpc>
              <a:spcPct val="90000"/>
            </a:lnSpc>
            <a:spcBef>
              <a:spcPct val="0"/>
            </a:spcBef>
            <a:spcAft>
              <a:spcPct val="35000"/>
            </a:spcAft>
            <a:buNone/>
          </a:pPr>
          <a:r>
            <a:rPr lang="pt-BR" sz="1700" kern="1200" dirty="0" err="1"/>
            <a:t>pilot</a:t>
          </a:r>
          <a:r>
            <a:rPr lang="pt-BR" sz="1700" kern="1200" dirty="0"/>
            <a:t> </a:t>
          </a:r>
          <a:r>
            <a:rPr lang="pt-BR" sz="1700" kern="1200" dirty="0" err="1"/>
            <a:t>execution</a:t>
          </a:r>
          <a:endParaRPr lang="en-US" sz="1700" kern="1200" dirty="0" err="1"/>
        </a:p>
        <a:p>
          <a:pPr marL="0" lvl="0" indent="0" algn="l" defTabSz="755650">
            <a:lnSpc>
              <a:spcPct val="90000"/>
            </a:lnSpc>
            <a:spcBef>
              <a:spcPct val="0"/>
            </a:spcBef>
            <a:spcAft>
              <a:spcPct val="35000"/>
            </a:spcAft>
            <a:buNone/>
          </a:pPr>
          <a:r>
            <a:rPr lang="pt-BR" sz="1700" kern="1200" dirty="0" err="1"/>
            <a:t>execution</a:t>
          </a:r>
          <a:endParaRPr lang="en-US" sz="1700" kern="1200" dirty="0" err="1"/>
        </a:p>
      </dsp:txBody>
      <dsp:txXfrm>
        <a:off x="4361021" y="1549953"/>
        <a:ext cx="2152582" cy="1238008"/>
      </dsp:txXfrm>
    </dsp:sp>
    <dsp:sp modelId="{42FAE0A6-3336-433A-B053-E829BFADB4B3}">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B5BDC-D45C-422E-943E-60F0F4F4DDD9}">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CDC4D7-3C67-4275-B2F6-4ADF64088BF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pt-BR" sz="2200" kern="1200" dirty="0" err="1"/>
            <a:t>Analysis</a:t>
          </a:r>
          <a:endParaRPr lang="en-US" sz="2200" kern="1200" dirty="0" err="1"/>
        </a:p>
      </dsp:txBody>
      <dsp:txXfrm>
        <a:off x="1429899" y="3097464"/>
        <a:ext cx="5083704" cy="1238008"/>
      </dsp:txXfrm>
    </dsp:sp>
    <dsp:sp modelId="{4ED69118-1223-448E-9900-9F540316F6BB}">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2346C2-48D1-4A15-94E2-95BE6210A084}">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2EA16C-77EC-443C-87E3-E401D91621A4}">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pt-BR" sz="2200" kern="1200" dirty="0" err="1"/>
            <a:t>Discussions</a:t>
          </a:r>
          <a:endParaRPr lang="en-US" sz="2200" kern="1200" dirty="0" err="1"/>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78DD3-6B4C-479E-933C-FF95EB4470C7}">
      <dsp:nvSpPr>
        <dsp:cNvPr id="0" name=""/>
        <dsp:cNvSpPr/>
      </dsp:nvSpPr>
      <dsp:spPr>
        <a:xfrm rot="5400000">
          <a:off x="3175728" y="-647002"/>
          <a:ext cx="2174434" cy="401218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pt-BR" sz="2000" kern="1200"/>
            <a:t>Design flaw</a:t>
          </a:r>
          <a:endParaRPr lang="en-US" sz="2000" kern="1200"/>
        </a:p>
        <a:p>
          <a:pPr marL="228600" lvl="1" indent="-228600" algn="l" defTabSz="889000">
            <a:lnSpc>
              <a:spcPct val="90000"/>
            </a:lnSpc>
            <a:spcBef>
              <a:spcPct val="0"/>
            </a:spcBef>
            <a:spcAft>
              <a:spcPct val="15000"/>
            </a:spcAft>
            <a:buChar char="•"/>
          </a:pPr>
          <a:r>
            <a:rPr lang="pt-BR" sz="2000" kern="1200"/>
            <a:t>Affects</a:t>
          </a:r>
          <a:endParaRPr lang="en-US" sz="2000" kern="1200"/>
        </a:p>
        <a:p>
          <a:pPr marL="457200" lvl="2" indent="-228600" algn="l" defTabSz="889000">
            <a:lnSpc>
              <a:spcPct val="90000"/>
            </a:lnSpc>
            <a:spcBef>
              <a:spcPct val="0"/>
            </a:spcBef>
            <a:spcAft>
              <a:spcPct val="15000"/>
            </a:spcAft>
            <a:buChar char="•"/>
          </a:pPr>
          <a:r>
            <a:rPr lang="pt-BR" sz="2000" kern="1200"/>
            <a:t>Comprehensibility</a:t>
          </a:r>
          <a:endParaRPr lang="en-US" sz="2000" kern="1200"/>
        </a:p>
        <a:p>
          <a:pPr marL="457200" lvl="2" indent="-228600" algn="l" defTabSz="889000">
            <a:lnSpc>
              <a:spcPct val="90000"/>
            </a:lnSpc>
            <a:spcBef>
              <a:spcPct val="0"/>
            </a:spcBef>
            <a:spcAft>
              <a:spcPct val="15000"/>
            </a:spcAft>
            <a:buChar char="•"/>
          </a:pPr>
          <a:r>
            <a:rPr lang="pt-BR" sz="2000" kern="1200"/>
            <a:t>Increase of change and fault proneness</a:t>
          </a:r>
          <a:endParaRPr lang="en-US" sz="2000" kern="1200"/>
        </a:p>
        <a:p>
          <a:pPr marL="457200" lvl="2" indent="-228600" algn="l" defTabSz="889000">
            <a:lnSpc>
              <a:spcPct val="90000"/>
            </a:lnSpc>
            <a:spcBef>
              <a:spcPct val="0"/>
            </a:spcBef>
            <a:spcAft>
              <a:spcPct val="15000"/>
            </a:spcAft>
            <a:buChar char="•"/>
          </a:pPr>
          <a:r>
            <a:rPr lang="pt-BR" sz="2000" kern="1200"/>
            <a:t>Maintanability</a:t>
          </a:r>
          <a:endParaRPr lang="en-US" sz="2000" kern="1200"/>
        </a:p>
      </dsp:txBody>
      <dsp:txXfrm rot="-5400000">
        <a:off x="2256854" y="378019"/>
        <a:ext cx="3906037" cy="1962140"/>
      </dsp:txXfrm>
    </dsp:sp>
    <dsp:sp modelId="{313E4709-5105-4DFF-A54C-17927D546401}">
      <dsp:nvSpPr>
        <dsp:cNvPr id="0" name=""/>
        <dsp:cNvSpPr/>
      </dsp:nvSpPr>
      <dsp:spPr>
        <a:xfrm>
          <a:off x="0" y="68"/>
          <a:ext cx="2256853" cy="271804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pt-BR" sz="3400" kern="1200"/>
            <a:t>Code smells</a:t>
          </a:r>
          <a:endParaRPr lang="en-US" sz="3400" kern="1200"/>
        </a:p>
      </dsp:txBody>
      <dsp:txXfrm>
        <a:off x="110170" y="110238"/>
        <a:ext cx="2036513" cy="2497703"/>
      </dsp:txXfrm>
    </dsp:sp>
    <dsp:sp modelId="{9FDB7439-B9B4-4C14-9790-9BAE7A4966D7}">
      <dsp:nvSpPr>
        <dsp:cNvPr id="0" name=""/>
        <dsp:cNvSpPr/>
      </dsp:nvSpPr>
      <dsp:spPr>
        <a:xfrm rot="5400000">
          <a:off x="3175728" y="2206943"/>
          <a:ext cx="2174434" cy="4012184"/>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pt-BR" sz="2000" kern="1200"/>
            <a:t>Subjectivive</a:t>
          </a:r>
          <a:endParaRPr lang="en-US" sz="2000" kern="1200"/>
        </a:p>
        <a:p>
          <a:pPr marL="228600" lvl="1" indent="-228600" algn="l" defTabSz="889000">
            <a:lnSpc>
              <a:spcPct val="90000"/>
            </a:lnSpc>
            <a:spcBef>
              <a:spcPct val="0"/>
            </a:spcBef>
            <a:spcAft>
              <a:spcPct val="15000"/>
            </a:spcAft>
            <a:buChar char="•"/>
          </a:pPr>
          <a:r>
            <a:rPr lang="pt-BR" sz="2000" kern="1200"/>
            <a:t>Sensitive to perception</a:t>
          </a:r>
          <a:endParaRPr lang="en-US" sz="2000" kern="1200"/>
        </a:p>
        <a:p>
          <a:pPr marL="457200" lvl="2" indent="-228600" algn="l" defTabSz="889000">
            <a:lnSpc>
              <a:spcPct val="90000"/>
            </a:lnSpc>
            <a:spcBef>
              <a:spcPct val="0"/>
            </a:spcBef>
            <a:spcAft>
              <a:spcPct val="15000"/>
            </a:spcAft>
            <a:buChar char="•"/>
          </a:pPr>
          <a:r>
            <a:rPr lang="pt-BR" sz="2000" kern="1200"/>
            <a:t>Experiences</a:t>
          </a:r>
          <a:endParaRPr lang="en-US" sz="2000" kern="1200"/>
        </a:p>
        <a:p>
          <a:pPr marL="457200" lvl="2" indent="-228600" algn="l" defTabSz="889000">
            <a:lnSpc>
              <a:spcPct val="90000"/>
            </a:lnSpc>
            <a:spcBef>
              <a:spcPct val="0"/>
            </a:spcBef>
            <a:spcAft>
              <a:spcPct val="15000"/>
            </a:spcAft>
            <a:buChar char="•"/>
          </a:pPr>
          <a:r>
            <a:rPr lang="pt-BR" sz="2000" kern="1200"/>
            <a:t>background</a:t>
          </a:r>
          <a:endParaRPr lang="en-US" sz="2000" kern="1200"/>
        </a:p>
      </dsp:txBody>
      <dsp:txXfrm rot="-5400000">
        <a:off x="2256854" y="3231965"/>
        <a:ext cx="3906037" cy="1962140"/>
      </dsp:txXfrm>
    </dsp:sp>
    <dsp:sp modelId="{1F5F4392-2E03-4622-AFD1-7E2B137D9AC8}">
      <dsp:nvSpPr>
        <dsp:cNvPr id="0" name=""/>
        <dsp:cNvSpPr/>
      </dsp:nvSpPr>
      <dsp:spPr>
        <a:xfrm>
          <a:off x="0" y="2854013"/>
          <a:ext cx="2256853" cy="271804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pt-BR" sz="3400" kern="1200"/>
            <a:t>Detection of code smell by developer</a:t>
          </a:r>
          <a:endParaRPr lang="en-US" sz="3400" kern="1200"/>
        </a:p>
      </dsp:txBody>
      <dsp:txXfrm>
        <a:off x="110170" y="2964183"/>
        <a:ext cx="2036513" cy="2497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F30C9-1D84-4168-A948-1985CE4C41CB}">
      <dsp:nvSpPr>
        <dsp:cNvPr id="0" name=""/>
        <dsp:cNvSpPr/>
      </dsp:nvSpPr>
      <dsp:spPr>
        <a:xfrm>
          <a:off x="0" y="1469975"/>
          <a:ext cx="6513603" cy="11072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pt-BR" sz="1900" kern="1200"/>
            <a:t>Tools (static Thresholds)</a:t>
          </a:r>
          <a:endParaRPr lang="en-US" sz="1900" kern="1200"/>
        </a:p>
        <a:p>
          <a:pPr marL="171450" lvl="1" indent="-171450" algn="l" defTabSz="844550">
            <a:lnSpc>
              <a:spcPct val="90000"/>
            </a:lnSpc>
            <a:spcBef>
              <a:spcPct val="0"/>
            </a:spcBef>
            <a:spcAft>
              <a:spcPct val="15000"/>
            </a:spcAft>
            <a:buChar char="•"/>
          </a:pPr>
          <a:r>
            <a:rPr lang="pt-BR" sz="1900" kern="1200"/>
            <a:t>Detection with Machine learning Techiniques</a:t>
          </a:r>
          <a:endParaRPr lang="en-US" sz="1900" kern="1200"/>
        </a:p>
      </dsp:txBody>
      <dsp:txXfrm>
        <a:off x="0" y="1469975"/>
        <a:ext cx="6513603" cy="1107225"/>
      </dsp:txXfrm>
    </dsp:sp>
    <dsp:sp modelId="{A52387F2-EEDD-4A7B-A100-771DB662CDC4}">
      <dsp:nvSpPr>
        <dsp:cNvPr id="0" name=""/>
        <dsp:cNvSpPr/>
      </dsp:nvSpPr>
      <dsp:spPr>
        <a:xfrm>
          <a:off x="325680" y="1189535"/>
          <a:ext cx="4559522" cy="560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pt-BR" sz="1900" kern="1200"/>
            <a:t>Automated code smell detection</a:t>
          </a:r>
          <a:endParaRPr lang="en-US" sz="1900" kern="1200"/>
        </a:p>
      </dsp:txBody>
      <dsp:txXfrm>
        <a:off x="353060" y="1216915"/>
        <a:ext cx="4504762" cy="506120"/>
      </dsp:txXfrm>
    </dsp:sp>
    <dsp:sp modelId="{D868A298-BF12-47A3-ACA6-B71B64792F84}">
      <dsp:nvSpPr>
        <dsp:cNvPr id="0" name=""/>
        <dsp:cNvSpPr/>
      </dsp:nvSpPr>
      <dsp:spPr>
        <a:xfrm>
          <a:off x="0" y="2960240"/>
          <a:ext cx="6513603" cy="1735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395732" rIns="505528" bIns="135128" numCol="1" spcCol="1270" anchor="t" anchorCtr="0">
          <a:noAutofit/>
        </a:bodyPr>
        <a:lstStyle/>
        <a:p>
          <a:pPr marL="171450" lvl="1" indent="-171450" algn="l" defTabSz="844550">
            <a:lnSpc>
              <a:spcPct val="90000"/>
            </a:lnSpc>
            <a:spcBef>
              <a:spcPct val="0"/>
            </a:spcBef>
            <a:spcAft>
              <a:spcPct val="15000"/>
            </a:spcAft>
            <a:buChar char="•"/>
          </a:pPr>
          <a:r>
            <a:rPr lang="pt-BR" sz="1900" kern="1200"/>
            <a:t>Decision trees</a:t>
          </a:r>
          <a:endParaRPr lang="en-US" sz="1900" kern="1200"/>
        </a:p>
        <a:p>
          <a:pPr marL="342900" lvl="2" indent="-171450" algn="l" defTabSz="844550">
            <a:lnSpc>
              <a:spcPct val="90000"/>
            </a:lnSpc>
            <a:spcBef>
              <a:spcPct val="0"/>
            </a:spcBef>
            <a:spcAft>
              <a:spcPct val="15000"/>
            </a:spcAft>
            <a:buChar char="•"/>
          </a:pPr>
          <a:r>
            <a:rPr lang="pt-BR" sz="1900" kern="1200"/>
            <a:t>Good effectivity</a:t>
          </a:r>
          <a:endParaRPr lang="en-US" sz="1900" kern="1200"/>
        </a:p>
        <a:p>
          <a:pPr marL="342900" lvl="2" indent="-171450" algn="l" defTabSz="844550">
            <a:lnSpc>
              <a:spcPct val="90000"/>
            </a:lnSpc>
            <a:spcBef>
              <a:spcPct val="0"/>
            </a:spcBef>
            <a:spcAft>
              <a:spcPct val="15000"/>
            </a:spcAft>
            <a:buChar char="•"/>
          </a:pPr>
          <a:r>
            <a:rPr lang="pt-BR" sz="1900" kern="1200"/>
            <a:t>Interpretable </a:t>
          </a:r>
          <a:endParaRPr lang="en-US" sz="1900" kern="1200"/>
        </a:p>
        <a:p>
          <a:pPr marL="514350" lvl="3" indent="-171450" algn="l" defTabSz="844550">
            <a:lnSpc>
              <a:spcPct val="90000"/>
            </a:lnSpc>
            <a:spcBef>
              <a:spcPct val="0"/>
            </a:spcBef>
            <a:spcAft>
              <a:spcPct val="15000"/>
            </a:spcAft>
            <a:buChar char="•"/>
          </a:pPr>
          <a:r>
            <a:rPr lang="pt-BR" sz="1900" kern="1200"/>
            <a:t>Detections rules are visible and compreensible</a:t>
          </a:r>
          <a:endParaRPr lang="en-US" sz="1900" kern="1200"/>
        </a:p>
      </dsp:txBody>
      <dsp:txXfrm>
        <a:off x="0" y="2960240"/>
        <a:ext cx="6513603" cy="1735650"/>
      </dsp:txXfrm>
    </dsp:sp>
    <dsp:sp modelId="{E3344430-9672-4385-A4F8-45D0530F34BC}">
      <dsp:nvSpPr>
        <dsp:cNvPr id="0" name=""/>
        <dsp:cNvSpPr/>
      </dsp:nvSpPr>
      <dsp:spPr>
        <a:xfrm>
          <a:off x="325680" y="2679800"/>
          <a:ext cx="4559522"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44550">
            <a:lnSpc>
              <a:spcPct val="90000"/>
            </a:lnSpc>
            <a:spcBef>
              <a:spcPct val="0"/>
            </a:spcBef>
            <a:spcAft>
              <a:spcPct val="35000"/>
            </a:spcAft>
            <a:buNone/>
          </a:pPr>
          <a:r>
            <a:rPr lang="pt-BR" sz="1900" kern="1200"/>
            <a:t>Supervised Learning to detect code smells</a:t>
          </a:r>
          <a:endParaRPr lang="en-US" sz="1900" kern="1200"/>
        </a:p>
      </dsp:txBody>
      <dsp:txXfrm>
        <a:off x="353060" y="2707180"/>
        <a:ext cx="4504762"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26769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2772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44603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Slide">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pt-BR" sz="4400" b="0" strike="noStrike" spc="-1">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pt-BR" sz="3200" b="0" strike="noStrike" spc="-1">
              <a:latin typeface="Arial"/>
            </a:endParaRPr>
          </a:p>
        </p:txBody>
      </p:sp>
    </p:spTree>
    <p:extLst>
      <p:ext uri="{BB962C8B-B14F-4D97-AF65-F5344CB8AC3E}">
        <p14:creationId xmlns:p14="http://schemas.microsoft.com/office/powerpoint/2010/main" val="161209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13489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4585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5058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50198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0098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19862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42449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186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142503192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p:nvSpPr>
          <p:cNvPr id="129" name="CustomShape 1"/>
          <p:cNvSpPr/>
          <p:nvPr/>
        </p:nvSpPr>
        <p:spPr>
          <a:xfrm>
            <a:off x="1523880" y="2715840"/>
            <a:ext cx="9142920" cy="112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pt-BR" sz="4800" spc="-43" dirty="0" err="1">
                <a:solidFill>
                  <a:srgbClr val="262626"/>
                </a:solidFill>
                <a:latin typeface="Calibri Light"/>
                <a:cs typeface="Calibri Light"/>
              </a:rPr>
              <a:t>Code</a:t>
            </a:r>
            <a:r>
              <a:rPr lang="pt-BR" sz="4800" spc="-43" dirty="0">
                <a:solidFill>
                  <a:srgbClr val="262626"/>
                </a:solidFill>
                <a:latin typeface="Calibri Light"/>
                <a:cs typeface="Calibri Light"/>
              </a:rPr>
              <a:t> </a:t>
            </a:r>
            <a:r>
              <a:rPr lang="pt-BR" sz="4800" spc="-43" dirty="0" err="1">
                <a:solidFill>
                  <a:srgbClr val="262626"/>
                </a:solidFill>
                <a:latin typeface="Calibri Light"/>
                <a:cs typeface="Calibri Light"/>
              </a:rPr>
              <a:t>smell</a:t>
            </a:r>
            <a:r>
              <a:rPr lang="pt-BR" sz="4800" spc="-43" dirty="0">
                <a:solidFill>
                  <a:srgbClr val="262626"/>
                </a:solidFill>
                <a:latin typeface="Calibri Light"/>
                <a:cs typeface="Calibri Light"/>
              </a:rPr>
              <a:t> </a:t>
            </a:r>
            <a:r>
              <a:rPr lang="pt-BR" sz="4800" spc="-43" dirty="0" err="1">
                <a:solidFill>
                  <a:srgbClr val="262626"/>
                </a:solidFill>
                <a:latin typeface="Calibri Light"/>
                <a:cs typeface="Calibri Light"/>
              </a:rPr>
              <a:t>agreement</a:t>
            </a:r>
            <a:r>
              <a:rPr lang="pt-BR" sz="4800" spc="-43" dirty="0">
                <a:solidFill>
                  <a:srgbClr val="262626"/>
                </a:solidFill>
                <a:latin typeface="Calibri Light"/>
                <a:cs typeface="Calibri Light"/>
              </a:rPr>
              <a:t> </a:t>
            </a:r>
            <a:r>
              <a:rPr lang="pt-BR" sz="4800" spc="-43" dirty="0" err="1">
                <a:solidFill>
                  <a:srgbClr val="262626"/>
                </a:solidFill>
                <a:latin typeface="Calibri Light"/>
                <a:cs typeface="Calibri Light"/>
              </a:rPr>
              <a:t>aided</a:t>
            </a:r>
            <a:r>
              <a:rPr lang="pt-BR" sz="4800" spc="-43" dirty="0">
                <a:solidFill>
                  <a:srgbClr val="262626"/>
                </a:solidFill>
                <a:latin typeface="Calibri Light"/>
                <a:cs typeface="Calibri Light"/>
              </a:rPr>
              <a:t> </a:t>
            </a:r>
            <a:r>
              <a:rPr lang="pt-BR" sz="4800" spc="-43" dirty="0" err="1">
                <a:solidFill>
                  <a:srgbClr val="262626"/>
                </a:solidFill>
                <a:latin typeface="Calibri Light"/>
                <a:cs typeface="Calibri Light"/>
              </a:rPr>
              <a:t>by</a:t>
            </a:r>
            <a:r>
              <a:rPr lang="pt-BR" sz="4800" spc="-43" dirty="0">
                <a:solidFill>
                  <a:srgbClr val="262626"/>
                </a:solidFill>
                <a:latin typeface="Calibri Light"/>
                <a:cs typeface="Calibri Light"/>
              </a:rPr>
              <a:t> a </a:t>
            </a:r>
            <a:r>
              <a:rPr lang="pt-BR" sz="4800" spc="-43" dirty="0" err="1">
                <a:solidFill>
                  <a:srgbClr val="262626"/>
                </a:solidFill>
                <a:latin typeface="Calibri Light"/>
                <a:cs typeface="Calibri Light"/>
              </a:rPr>
              <a:t>decision</a:t>
            </a:r>
            <a:r>
              <a:rPr lang="pt-BR" sz="4800" spc="-43" dirty="0">
                <a:solidFill>
                  <a:srgbClr val="262626"/>
                </a:solidFill>
                <a:latin typeface="Calibri Light"/>
                <a:cs typeface="Calibri Light"/>
              </a:rPr>
              <a:t> </a:t>
            </a:r>
            <a:r>
              <a:rPr lang="pt-BR" sz="4800" spc="-43" dirty="0" err="1">
                <a:solidFill>
                  <a:srgbClr val="262626"/>
                </a:solidFill>
                <a:latin typeface="Calibri Light"/>
                <a:cs typeface="Calibri Light"/>
              </a:rPr>
              <a:t>tree</a:t>
            </a:r>
            <a:r>
              <a:rPr lang="pt-BR" sz="4800" spc="-43" dirty="0">
                <a:solidFill>
                  <a:srgbClr val="262626"/>
                </a:solidFill>
                <a:latin typeface="Calibri Light"/>
                <a:cs typeface="Calibri Light"/>
              </a:rPr>
              <a:t> </a:t>
            </a:r>
            <a:r>
              <a:rPr lang="pt-BR" sz="4800" spc="-43" dirty="0" err="1">
                <a:solidFill>
                  <a:srgbClr val="262626"/>
                </a:solidFill>
                <a:latin typeface="Calibri Light"/>
                <a:cs typeface="Calibri Light"/>
              </a:rPr>
              <a:t>classifier</a:t>
            </a:r>
            <a:endParaRPr lang="pt-BR" sz="4800" b="0" strike="noStrike" spc="-43" dirty="0">
              <a:solidFill>
                <a:srgbClr val="262626"/>
              </a:solidFill>
              <a:latin typeface="Calibri Light"/>
              <a:cs typeface="Calibri Light"/>
            </a:endParaRPr>
          </a:p>
        </p:txBody>
      </p:sp>
      <p:sp>
        <p:nvSpPr>
          <p:cNvPr id="130" name="CustomShape 2"/>
          <p:cNvSpPr/>
          <p:nvPr/>
        </p:nvSpPr>
        <p:spPr>
          <a:xfrm>
            <a:off x="1523880" y="4524120"/>
            <a:ext cx="914292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199"/>
              </a:spcBef>
              <a:spcAft>
                <a:spcPts val="201"/>
              </a:spcAft>
            </a:pPr>
            <a:endParaRPr lang="pt-BR" sz="1800" b="0" strike="noStrike" spc="-1">
              <a:latin typeface="Arial"/>
            </a:endParaRPr>
          </a:p>
          <a:p>
            <a:pPr>
              <a:lnSpc>
                <a:spcPct val="90000"/>
              </a:lnSpc>
              <a:spcBef>
                <a:spcPts val="1199"/>
              </a:spcBef>
              <a:spcAft>
                <a:spcPts val="201"/>
              </a:spcAft>
            </a:pPr>
            <a:r>
              <a:rPr lang="pt-BR" sz="2400" b="0" strike="noStrike" cap="all" spc="194">
                <a:solidFill>
                  <a:srgbClr val="637052"/>
                </a:solidFill>
                <a:latin typeface="Calibri Light"/>
                <a:ea typeface="DejaVu Sans"/>
              </a:rPr>
              <a:t>Master Student: Christiano Rossini Martins Costa</a:t>
            </a:r>
            <a:endParaRPr lang="pt-BR" sz="2400" b="0" strike="noStrike" spc="-1">
              <a:latin typeface="Arial"/>
            </a:endParaRPr>
          </a:p>
          <a:p>
            <a:pPr>
              <a:lnSpc>
                <a:spcPct val="90000"/>
              </a:lnSpc>
              <a:spcBef>
                <a:spcPts val="1199"/>
              </a:spcBef>
              <a:spcAft>
                <a:spcPts val="201"/>
              </a:spcAft>
            </a:pPr>
            <a:r>
              <a:rPr lang="pt-BR" sz="2400" b="0" strike="noStrike" cap="all" spc="194">
                <a:solidFill>
                  <a:srgbClr val="637052"/>
                </a:solidFill>
                <a:latin typeface="Calibri Light"/>
                <a:ea typeface="DejaVu Sans"/>
              </a:rPr>
              <a:t>Advisor: Baldoino Fonseca dos Santos Neto</a:t>
            </a:r>
            <a:endParaRPr lang="pt-BR" sz="2400" b="0" strike="noStrike" spc="-1">
              <a:latin typeface="Arial"/>
            </a:endParaRPr>
          </a:p>
        </p:txBody>
      </p:sp>
      <p:sp>
        <p:nvSpPr>
          <p:cNvPr id="131" name="CustomShape 3"/>
          <p:cNvSpPr/>
          <p:nvPr/>
        </p:nvSpPr>
        <p:spPr>
          <a:xfrm>
            <a:off x="2588439" y="566778"/>
            <a:ext cx="7683480" cy="78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pt-BR" sz="1400" b="0" strike="noStrike" spc="-1">
                <a:solidFill>
                  <a:srgbClr val="000000"/>
                </a:solidFill>
                <a:latin typeface="Calibri Light"/>
                <a:ea typeface="DejaVu Sans"/>
              </a:rPr>
              <a:t>Universidade Federal de Alagoas</a:t>
            </a:r>
            <a:endParaRPr lang="pt-BR" sz="1400" b="0" strike="noStrike" spc="-1">
              <a:latin typeface="Arial"/>
            </a:endParaRPr>
          </a:p>
          <a:p>
            <a:pPr>
              <a:lnSpc>
                <a:spcPct val="90000"/>
              </a:lnSpc>
            </a:pPr>
            <a:r>
              <a:rPr lang="pt-BR" sz="1400" b="0" strike="noStrike" spc="-1">
                <a:solidFill>
                  <a:srgbClr val="000000"/>
                </a:solidFill>
                <a:latin typeface="Calibri Light"/>
                <a:ea typeface="DejaVu Sans"/>
              </a:rPr>
              <a:t>Instituto de computação</a:t>
            </a:r>
            <a:endParaRPr lang="pt-BR" sz="1400" b="0" strike="noStrike" spc="-1">
              <a:latin typeface="Arial"/>
            </a:endParaRPr>
          </a:p>
          <a:p>
            <a:pPr>
              <a:lnSpc>
                <a:spcPct val="90000"/>
              </a:lnSpc>
            </a:pPr>
            <a:r>
              <a:rPr lang="pt-BR" sz="1400" b="0" strike="noStrike" spc="-1">
                <a:solidFill>
                  <a:srgbClr val="000000"/>
                </a:solidFill>
                <a:latin typeface="Calibri Light"/>
                <a:ea typeface="DejaVu Sans"/>
              </a:rPr>
              <a:t>Programa de Pós-Graduação em Informática - PPGI</a:t>
            </a:r>
            <a:endParaRPr lang="pt-BR" sz="1400" b="0" strike="noStrike" spc="-1">
              <a:latin typeface="Arial"/>
            </a:endParaRPr>
          </a:p>
        </p:txBody>
      </p:sp>
      <p:pic>
        <p:nvPicPr>
          <p:cNvPr id="5" name="Imagem 5" descr="Uma imagem contendo desenho, placar&#10;&#10;Descrição gerada com muito alta confiança">
            <a:extLst>
              <a:ext uri="{FF2B5EF4-FFF2-40B4-BE49-F238E27FC236}">
                <a16:creationId xmlns:a16="http://schemas.microsoft.com/office/drawing/2014/main" id="{D690EA77-F841-460C-83DF-8D273D0B3832}"/>
              </a:ext>
            </a:extLst>
          </p:cNvPr>
          <p:cNvPicPr>
            <a:picLocks noChangeAspect="1"/>
          </p:cNvPicPr>
          <p:nvPr/>
        </p:nvPicPr>
        <p:blipFill>
          <a:blip r:embed="rId3"/>
          <a:stretch>
            <a:fillRect/>
          </a:stretch>
        </p:blipFill>
        <p:spPr>
          <a:xfrm>
            <a:off x="1658190" y="354106"/>
            <a:ext cx="695325" cy="12192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3B8E9-CFB8-459B-A959-C9FCA38F118D}"/>
              </a:ext>
            </a:extLst>
          </p:cNvPr>
          <p:cNvSpPr>
            <a:spLocks noGrp="1"/>
          </p:cNvSpPr>
          <p:nvPr>
            <p:ph type="title"/>
          </p:nvPr>
        </p:nvSpPr>
        <p:spPr/>
        <p:txBody>
          <a:bodyPr/>
          <a:lstStyle/>
          <a:p>
            <a:r>
              <a:rPr lang="pt-BR">
                <a:cs typeface="Calibri Light"/>
              </a:rPr>
              <a:t>Study context</a:t>
            </a:r>
            <a:endParaRPr lang="pt-BR"/>
          </a:p>
        </p:txBody>
      </p:sp>
      <p:sp>
        <p:nvSpPr>
          <p:cNvPr id="3" name="Espaço Reservado para Conteúdo 2">
            <a:extLst>
              <a:ext uri="{FF2B5EF4-FFF2-40B4-BE49-F238E27FC236}">
                <a16:creationId xmlns:a16="http://schemas.microsoft.com/office/drawing/2014/main" id="{BA6FDD12-48DB-4316-83BC-14E2AE70207E}"/>
              </a:ext>
            </a:extLst>
          </p:cNvPr>
          <p:cNvSpPr>
            <a:spLocks noGrp="1"/>
          </p:cNvSpPr>
          <p:nvPr>
            <p:ph idx="1"/>
          </p:nvPr>
        </p:nvSpPr>
        <p:spPr/>
        <p:txBody>
          <a:bodyPr vert="horz" lIns="91440" tIns="45720" rIns="91440" bIns="45720" rtlCol="0" anchor="t">
            <a:normAutofit fontScale="92500" lnSpcReduction="20000"/>
          </a:bodyPr>
          <a:lstStyle/>
          <a:p>
            <a:r>
              <a:rPr lang="pt-BR" err="1">
                <a:cs typeface="Calibri"/>
              </a:rPr>
              <a:t>Participants</a:t>
            </a:r>
            <a:endParaRPr lang="pt-BR">
              <a:cs typeface="Calibri"/>
            </a:endParaRPr>
          </a:p>
          <a:p>
            <a:pPr lvl="1"/>
            <a:r>
              <a:rPr lang="pt-BR" err="1">
                <a:cs typeface="Calibri"/>
              </a:rPr>
              <a:t>Academy</a:t>
            </a:r>
            <a:endParaRPr lang="pt-BR">
              <a:cs typeface="Calibri"/>
            </a:endParaRPr>
          </a:p>
          <a:p>
            <a:pPr lvl="1"/>
            <a:r>
              <a:rPr lang="pt-BR" err="1">
                <a:cs typeface="Calibri"/>
              </a:rPr>
              <a:t>Industry</a:t>
            </a:r>
            <a:endParaRPr lang="pt-BR">
              <a:cs typeface="Calibri"/>
            </a:endParaRPr>
          </a:p>
          <a:p>
            <a:r>
              <a:rPr lang="pt-BR" err="1">
                <a:cs typeface="Calibri"/>
              </a:rPr>
              <a:t>Survey</a:t>
            </a:r>
            <a:endParaRPr lang="pt-BR">
              <a:cs typeface="Calibri"/>
            </a:endParaRPr>
          </a:p>
          <a:p>
            <a:pPr lvl="1"/>
            <a:r>
              <a:rPr lang="pt-BR">
                <a:cs typeface="Calibri"/>
              </a:rPr>
              <a:t>Custom Web-based Survey,  built upon </a:t>
            </a:r>
            <a:r>
              <a:rPr lang="pt-BR" err="1">
                <a:cs typeface="Calibri"/>
              </a:rPr>
              <a:t>Django</a:t>
            </a:r>
            <a:r>
              <a:rPr lang="pt-BR" dirty="0">
                <a:cs typeface="Calibri"/>
              </a:rPr>
              <a:t> framework</a:t>
            </a:r>
          </a:p>
          <a:p>
            <a:r>
              <a:rPr lang="pt-BR" err="1">
                <a:cs typeface="Calibri"/>
              </a:rPr>
              <a:t>Supervised</a:t>
            </a:r>
            <a:r>
              <a:rPr lang="pt-BR" dirty="0">
                <a:cs typeface="Calibri"/>
              </a:rPr>
              <a:t> </a:t>
            </a:r>
            <a:r>
              <a:rPr lang="pt-BR" err="1">
                <a:cs typeface="Calibri"/>
              </a:rPr>
              <a:t>learning</a:t>
            </a:r>
            <a:endParaRPr lang="pt-BR">
              <a:cs typeface="Calibri"/>
            </a:endParaRPr>
          </a:p>
          <a:p>
            <a:pPr lvl="1"/>
            <a:r>
              <a:rPr lang="pt-BR" err="1">
                <a:cs typeface="Calibri"/>
              </a:rPr>
              <a:t>Decision</a:t>
            </a:r>
            <a:r>
              <a:rPr lang="pt-BR" dirty="0">
                <a:cs typeface="Calibri"/>
              </a:rPr>
              <a:t> </a:t>
            </a:r>
            <a:r>
              <a:rPr lang="pt-BR" err="1">
                <a:cs typeface="Calibri"/>
              </a:rPr>
              <a:t>tree</a:t>
            </a:r>
            <a:r>
              <a:rPr lang="pt-BR" dirty="0">
                <a:cs typeface="Calibri"/>
              </a:rPr>
              <a:t> (DT) </a:t>
            </a:r>
            <a:r>
              <a:rPr lang="pt-BR" err="1">
                <a:cs typeface="Calibri"/>
              </a:rPr>
              <a:t>Classifier</a:t>
            </a:r>
            <a:endParaRPr lang="pt-BR">
              <a:cs typeface="Calibri"/>
            </a:endParaRPr>
          </a:p>
          <a:p>
            <a:pPr lvl="2"/>
            <a:r>
              <a:rPr lang="pt-BR" dirty="0">
                <a:cs typeface="Calibri"/>
              </a:rPr>
              <a:t>Python </a:t>
            </a:r>
            <a:r>
              <a:rPr lang="pt-BR" err="1">
                <a:cs typeface="Calibri"/>
              </a:rPr>
              <a:t>Sklearn</a:t>
            </a:r>
            <a:r>
              <a:rPr lang="pt-BR" dirty="0">
                <a:cs typeface="Calibri"/>
              </a:rPr>
              <a:t> API</a:t>
            </a:r>
          </a:p>
          <a:p>
            <a:pPr lvl="3"/>
            <a:r>
              <a:rPr lang="pt-BR" dirty="0">
                <a:cs typeface="Calibri"/>
              </a:rPr>
              <a:t>C.A.R.T. </a:t>
            </a:r>
            <a:r>
              <a:rPr lang="pt-BR" err="1">
                <a:cs typeface="Calibri"/>
              </a:rPr>
              <a:t>implementation</a:t>
            </a:r>
            <a:r>
              <a:rPr lang="pt-BR" dirty="0">
                <a:cs typeface="Calibri"/>
              </a:rPr>
              <a:t> </a:t>
            </a:r>
            <a:r>
              <a:rPr lang="pt-BR" err="1">
                <a:cs typeface="Calibri"/>
              </a:rPr>
              <a:t>of</a:t>
            </a:r>
            <a:r>
              <a:rPr lang="pt-BR" dirty="0">
                <a:cs typeface="Calibri"/>
              </a:rPr>
              <a:t> DT</a:t>
            </a:r>
          </a:p>
          <a:p>
            <a:pPr lvl="2"/>
            <a:r>
              <a:rPr lang="pt-BR" err="1">
                <a:cs typeface="Calibri"/>
              </a:rPr>
              <a:t>Spliting</a:t>
            </a:r>
            <a:r>
              <a:rPr lang="pt-BR" dirty="0">
                <a:cs typeface="Calibri"/>
              </a:rPr>
              <a:t> </a:t>
            </a:r>
            <a:r>
              <a:rPr lang="pt-BR" err="1">
                <a:cs typeface="Calibri"/>
              </a:rPr>
              <a:t>criterion</a:t>
            </a:r>
            <a:r>
              <a:rPr lang="pt-BR" dirty="0">
                <a:cs typeface="Calibri"/>
              </a:rPr>
              <a:t>:</a:t>
            </a:r>
          </a:p>
          <a:p>
            <a:pPr lvl="3"/>
            <a:r>
              <a:rPr lang="pt-BR" err="1">
                <a:cs typeface="Calibri"/>
              </a:rPr>
              <a:t>Options</a:t>
            </a:r>
            <a:endParaRPr lang="pt-BR">
              <a:cs typeface="Calibri"/>
            </a:endParaRPr>
          </a:p>
          <a:p>
            <a:pPr lvl="4"/>
            <a:r>
              <a:rPr lang="pt-BR">
                <a:cs typeface="Calibri"/>
              </a:rPr>
              <a:t>Entropy</a:t>
            </a:r>
          </a:p>
          <a:p>
            <a:pPr lvl="4"/>
            <a:r>
              <a:rPr lang="pt-BR" dirty="0">
                <a:cs typeface="Calibri"/>
              </a:rPr>
              <a:t>Gini Index</a:t>
            </a:r>
          </a:p>
          <a:p>
            <a:pPr lvl="3"/>
            <a:r>
              <a:rPr lang="pt-BR" err="1">
                <a:cs typeface="Calibri"/>
              </a:rPr>
              <a:t>Selected</a:t>
            </a:r>
            <a:r>
              <a:rPr lang="pt-BR" dirty="0">
                <a:cs typeface="Calibri"/>
              </a:rPr>
              <a:t>: Gini Index (</a:t>
            </a:r>
            <a:r>
              <a:rPr lang="pt-BR" err="1">
                <a:cs typeface="Calibri"/>
              </a:rPr>
              <a:t>most</a:t>
            </a:r>
            <a:r>
              <a:rPr lang="pt-BR" dirty="0">
                <a:cs typeface="Calibri"/>
              </a:rPr>
              <a:t> </a:t>
            </a:r>
            <a:r>
              <a:rPr lang="pt-BR" err="1">
                <a:cs typeface="Calibri"/>
              </a:rPr>
              <a:t>effective</a:t>
            </a:r>
            <a:r>
              <a:rPr lang="pt-BR" dirty="0">
                <a:cs typeface="Calibri"/>
              </a:rPr>
              <a:t>)</a:t>
            </a:r>
          </a:p>
          <a:p>
            <a:pPr lvl="2"/>
            <a:endParaRPr lang="pt-BR" dirty="0">
              <a:cs typeface="Calibri"/>
            </a:endParaRPr>
          </a:p>
        </p:txBody>
      </p:sp>
    </p:spTree>
    <p:extLst>
      <p:ext uri="{BB962C8B-B14F-4D97-AF65-F5344CB8AC3E}">
        <p14:creationId xmlns:p14="http://schemas.microsoft.com/office/powerpoint/2010/main" val="68147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FE191-E62A-427D-8BBC-FA02B99B0796}"/>
              </a:ext>
            </a:extLst>
          </p:cNvPr>
          <p:cNvSpPr>
            <a:spLocks noGrp="1"/>
          </p:cNvSpPr>
          <p:nvPr>
            <p:ph type="title"/>
          </p:nvPr>
        </p:nvSpPr>
        <p:spPr/>
        <p:txBody>
          <a:bodyPr/>
          <a:lstStyle/>
          <a:p>
            <a:r>
              <a:rPr lang="pt-BR">
                <a:cs typeface="Calibri Light"/>
              </a:rPr>
              <a:t>Study design</a:t>
            </a:r>
            <a:endParaRPr lang="pt-BR"/>
          </a:p>
        </p:txBody>
      </p:sp>
      <p:sp>
        <p:nvSpPr>
          <p:cNvPr id="3" name="Espaço Reservado para Conteúdo 2">
            <a:extLst>
              <a:ext uri="{FF2B5EF4-FFF2-40B4-BE49-F238E27FC236}">
                <a16:creationId xmlns:a16="http://schemas.microsoft.com/office/drawing/2014/main" id="{80602C31-D906-43F9-9E39-8FD1823B04B2}"/>
              </a:ext>
            </a:extLst>
          </p:cNvPr>
          <p:cNvSpPr>
            <a:spLocks noGrp="1"/>
          </p:cNvSpPr>
          <p:nvPr>
            <p:ph idx="1"/>
          </p:nvPr>
        </p:nvSpPr>
        <p:spPr/>
        <p:txBody>
          <a:bodyPr vert="horz" lIns="91440" tIns="45720" rIns="91440" bIns="45720" rtlCol="0" anchor="t">
            <a:normAutofit/>
          </a:bodyPr>
          <a:lstStyle/>
          <a:p>
            <a:r>
              <a:rPr lang="pt-BR" dirty="0" err="1">
                <a:cs typeface="Calibri"/>
              </a:rPr>
              <a:t>Research</a:t>
            </a:r>
            <a:r>
              <a:rPr lang="pt-BR" dirty="0">
                <a:cs typeface="Calibri"/>
              </a:rPr>
              <a:t> </a:t>
            </a:r>
            <a:r>
              <a:rPr lang="pt-BR" dirty="0" err="1">
                <a:cs typeface="Calibri"/>
              </a:rPr>
              <a:t>questions</a:t>
            </a:r>
          </a:p>
          <a:p>
            <a:r>
              <a:rPr lang="pt-BR" dirty="0">
                <a:cs typeface="Calibri"/>
              </a:rPr>
              <a:t>RQ1: </a:t>
            </a:r>
            <a:r>
              <a:rPr lang="pt-BR" dirty="0" err="1">
                <a:cs typeface="Calibri"/>
              </a:rPr>
              <a:t>To</a:t>
            </a:r>
            <a:r>
              <a:rPr lang="pt-BR" dirty="0">
                <a:cs typeface="Calibri"/>
              </a:rPr>
              <a:t> </a:t>
            </a:r>
            <a:r>
              <a:rPr lang="pt-BR" dirty="0" err="1">
                <a:cs typeface="Calibri"/>
              </a:rPr>
              <a:t>what</a:t>
            </a:r>
            <a:r>
              <a:rPr lang="pt-BR" dirty="0">
                <a:cs typeface="Calibri"/>
              </a:rPr>
              <a:t> </a:t>
            </a:r>
            <a:r>
              <a:rPr lang="pt-BR" dirty="0" err="1">
                <a:cs typeface="Calibri"/>
              </a:rPr>
              <a:t>extent</a:t>
            </a:r>
            <a:r>
              <a:rPr lang="pt-BR" dirty="0">
                <a:cs typeface="Calibri"/>
              </a:rPr>
              <a:t> </a:t>
            </a:r>
            <a:r>
              <a:rPr lang="pt-BR" dirty="0" err="1">
                <a:cs typeface="Calibri"/>
              </a:rPr>
              <a:t>an</a:t>
            </a:r>
            <a:r>
              <a:rPr lang="pt-BR" dirty="0">
                <a:cs typeface="Calibri"/>
              </a:rPr>
              <a:t> </a:t>
            </a:r>
            <a:r>
              <a:rPr lang="pt-BR" dirty="0" err="1">
                <a:cs typeface="Calibri"/>
              </a:rPr>
              <a:t>aided</a:t>
            </a:r>
            <a:r>
              <a:rPr lang="pt-BR" dirty="0">
                <a:cs typeface="Calibri"/>
              </a:rPr>
              <a:t> </a:t>
            </a:r>
            <a:r>
              <a:rPr lang="pt-BR" dirty="0" err="1">
                <a:cs typeface="Calibri"/>
              </a:rPr>
              <a:t>aproach</a:t>
            </a:r>
            <a:r>
              <a:rPr lang="pt-BR" dirty="0">
                <a:cs typeface="Calibri"/>
              </a:rPr>
              <a:t> </a:t>
            </a:r>
            <a:r>
              <a:rPr lang="pt-BR" dirty="0" err="1">
                <a:cs typeface="Calibri"/>
              </a:rPr>
              <a:t>of</a:t>
            </a:r>
            <a:r>
              <a:rPr lang="pt-BR" dirty="0">
                <a:cs typeface="Calibri"/>
              </a:rPr>
              <a:t> </a:t>
            </a:r>
            <a:r>
              <a:rPr lang="pt-BR" dirty="0" err="1">
                <a:cs typeface="Calibri"/>
              </a:rPr>
              <a:t>code</a:t>
            </a:r>
            <a:r>
              <a:rPr lang="pt-BR" dirty="0">
                <a:cs typeface="Calibri"/>
              </a:rPr>
              <a:t> </a:t>
            </a:r>
            <a:r>
              <a:rPr lang="pt-BR" dirty="0" err="1">
                <a:cs typeface="Calibri"/>
              </a:rPr>
              <a:t>smell</a:t>
            </a:r>
            <a:r>
              <a:rPr lang="pt-BR" dirty="0">
                <a:cs typeface="Calibri"/>
              </a:rPr>
              <a:t> </a:t>
            </a:r>
            <a:r>
              <a:rPr lang="pt-BR" dirty="0" err="1">
                <a:cs typeface="Calibri"/>
              </a:rPr>
              <a:t>detection</a:t>
            </a:r>
            <a:r>
              <a:rPr lang="pt-BR" dirty="0">
                <a:cs typeface="Calibri"/>
              </a:rPr>
              <a:t> - </a:t>
            </a:r>
            <a:r>
              <a:rPr lang="pt-BR" dirty="0" err="1">
                <a:cs typeface="Calibri"/>
              </a:rPr>
              <a:t>using</a:t>
            </a:r>
            <a:r>
              <a:rPr lang="pt-BR" dirty="0">
                <a:cs typeface="Calibri"/>
              </a:rPr>
              <a:t> a </a:t>
            </a:r>
            <a:r>
              <a:rPr lang="pt-BR" dirty="0" err="1">
                <a:cs typeface="Calibri"/>
              </a:rPr>
              <a:t>tree</a:t>
            </a:r>
            <a:r>
              <a:rPr lang="pt-BR" dirty="0">
                <a:cs typeface="Calibri"/>
              </a:rPr>
              <a:t> </a:t>
            </a:r>
            <a:r>
              <a:rPr lang="pt-BR" dirty="0" err="1">
                <a:cs typeface="Calibri"/>
              </a:rPr>
              <a:t>classifier</a:t>
            </a:r>
            <a:r>
              <a:rPr lang="pt-BR" dirty="0">
                <a:cs typeface="Calibri"/>
              </a:rPr>
              <a:t> – </a:t>
            </a:r>
            <a:r>
              <a:rPr lang="pt-BR" dirty="0" err="1">
                <a:cs typeface="Calibri"/>
              </a:rPr>
              <a:t>influences</a:t>
            </a:r>
            <a:r>
              <a:rPr lang="pt-BR" dirty="0">
                <a:cs typeface="Calibri"/>
              </a:rPr>
              <a:t> in </a:t>
            </a:r>
            <a:r>
              <a:rPr lang="pt-BR" dirty="0" err="1">
                <a:cs typeface="Calibri"/>
              </a:rPr>
              <a:t>developer's</a:t>
            </a:r>
            <a:r>
              <a:rPr lang="pt-BR" dirty="0">
                <a:cs typeface="Calibri"/>
              </a:rPr>
              <a:t> </a:t>
            </a:r>
            <a:r>
              <a:rPr lang="pt-BR" dirty="0" err="1">
                <a:cs typeface="Calibri"/>
              </a:rPr>
              <a:t>agreement</a:t>
            </a:r>
            <a:r>
              <a:rPr lang="pt-BR" dirty="0">
                <a:cs typeface="Calibri"/>
              </a:rPr>
              <a:t> </a:t>
            </a:r>
            <a:r>
              <a:rPr lang="pt-BR" dirty="0" err="1">
                <a:cs typeface="Calibri"/>
              </a:rPr>
              <a:t>about</a:t>
            </a:r>
            <a:r>
              <a:rPr lang="pt-BR" dirty="0">
                <a:cs typeface="Calibri"/>
              </a:rPr>
              <a:t> </a:t>
            </a:r>
            <a:r>
              <a:rPr lang="pt-BR" dirty="0" err="1">
                <a:cs typeface="Calibri"/>
              </a:rPr>
              <a:t>certain</a:t>
            </a:r>
            <a:r>
              <a:rPr lang="pt-BR" dirty="0">
                <a:cs typeface="Calibri"/>
              </a:rPr>
              <a:t> </a:t>
            </a:r>
            <a:r>
              <a:rPr lang="pt-BR" dirty="0" err="1">
                <a:cs typeface="Calibri"/>
              </a:rPr>
              <a:t>code</a:t>
            </a:r>
            <a:r>
              <a:rPr lang="pt-BR" dirty="0">
                <a:cs typeface="Calibri"/>
              </a:rPr>
              <a:t> </a:t>
            </a:r>
            <a:r>
              <a:rPr lang="pt-BR" dirty="0" err="1">
                <a:cs typeface="Calibri"/>
              </a:rPr>
              <a:t>smell</a:t>
            </a:r>
            <a:r>
              <a:rPr lang="pt-BR" dirty="0">
                <a:cs typeface="Calibri"/>
              </a:rPr>
              <a:t>?  </a:t>
            </a:r>
          </a:p>
          <a:p>
            <a:r>
              <a:rPr lang="pt-BR" dirty="0">
                <a:cs typeface="Calibri"/>
              </a:rPr>
              <a:t>RQ2: </a:t>
            </a:r>
            <a:r>
              <a:rPr lang="pt-BR" dirty="0" err="1">
                <a:cs typeface="Calibri"/>
              </a:rPr>
              <a:t>How</a:t>
            </a:r>
            <a:r>
              <a:rPr lang="pt-BR" dirty="0">
                <a:cs typeface="Calibri"/>
              </a:rPr>
              <a:t> </a:t>
            </a:r>
            <a:r>
              <a:rPr lang="pt-BR" dirty="0" err="1">
                <a:cs typeface="Calibri"/>
              </a:rPr>
              <a:t>much</a:t>
            </a:r>
            <a:r>
              <a:rPr lang="pt-BR" dirty="0">
                <a:cs typeface="Calibri"/>
              </a:rPr>
              <a:t> </a:t>
            </a:r>
            <a:r>
              <a:rPr lang="pt-BR" dirty="0" err="1">
                <a:cs typeface="Calibri"/>
              </a:rPr>
              <a:t>effort</a:t>
            </a:r>
            <a:r>
              <a:rPr lang="pt-BR" dirty="0">
                <a:cs typeface="Calibri"/>
              </a:rPr>
              <a:t> do </a:t>
            </a:r>
            <a:r>
              <a:rPr lang="pt-BR" dirty="0" err="1">
                <a:cs typeface="Calibri"/>
              </a:rPr>
              <a:t>developer</a:t>
            </a:r>
            <a:r>
              <a:rPr lang="pt-BR" dirty="0">
                <a:cs typeface="Calibri"/>
              </a:rPr>
              <a:t> </a:t>
            </a:r>
            <a:r>
              <a:rPr lang="pt-BR" dirty="0" err="1">
                <a:cs typeface="Calibri"/>
              </a:rPr>
              <a:t>spend</a:t>
            </a:r>
            <a:r>
              <a:rPr lang="pt-BR" dirty="0">
                <a:cs typeface="Calibri"/>
              </a:rPr>
              <a:t> </a:t>
            </a:r>
            <a:r>
              <a:rPr lang="pt-BR" dirty="0" err="1">
                <a:cs typeface="Calibri"/>
              </a:rPr>
              <a:t>during</a:t>
            </a:r>
            <a:r>
              <a:rPr lang="pt-BR" dirty="0">
                <a:cs typeface="Calibri"/>
              </a:rPr>
              <a:t> </a:t>
            </a:r>
            <a:r>
              <a:rPr lang="pt-BR" dirty="0" err="1">
                <a:cs typeface="Calibri"/>
              </a:rPr>
              <a:t>code</a:t>
            </a:r>
            <a:r>
              <a:rPr lang="pt-BR" dirty="0">
                <a:cs typeface="Calibri"/>
              </a:rPr>
              <a:t> </a:t>
            </a:r>
            <a:r>
              <a:rPr lang="pt-BR" dirty="0" err="1">
                <a:cs typeface="Calibri"/>
              </a:rPr>
              <a:t>smell</a:t>
            </a:r>
            <a:r>
              <a:rPr lang="pt-BR" dirty="0">
                <a:cs typeface="Calibri"/>
              </a:rPr>
              <a:t> </a:t>
            </a:r>
            <a:r>
              <a:rPr lang="pt-BR" dirty="0" err="1">
                <a:cs typeface="Calibri"/>
              </a:rPr>
              <a:t>detection</a:t>
            </a:r>
            <a:r>
              <a:rPr lang="pt-BR" dirty="0">
                <a:cs typeface="Calibri"/>
              </a:rPr>
              <a:t> </a:t>
            </a:r>
            <a:r>
              <a:rPr lang="pt-BR" dirty="0" err="1">
                <a:cs typeface="Calibri"/>
              </a:rPr>
              <a:t>with</a:t>
            </a:r>
            <a:r>
              <a:rPr lang="pt-BR" dirty="0">
                <a:cs typeface="Calibri"/>
              </a:rPr>
              <a:t> a </a:t>
            </a:r>
            <a:r>
              <a:rPr lang="pt-BR" dirty="0" err="1">
                <a:cs typeface="Calibri"/>
              </a:rPr>
              <a:t>tree</a:t>
            </a:r>
            <a:r>
              <a:rPr lang="pt-BR" dirty="0">
                <a:cs typeface="Calibri"/>
              </a:rPr>
              <a:t> </a:t>
            </a:r>
            <a:r>
              <a:rPr lang="pt-BR" dirty="0" err="1">
                <a:cs typeface="Calibri"/>
              </a:rPr>
              <a:t>classifier</a:t>
            </a:r>
            <a:r>
              <a:rPr lang="pt-BR" dirty="0">
                <a:cs typeface="Calibri"/>
              </a:rPr>
              <a:t> </a:t>
            </a:r>
            <a:r>
              <a:rPr lang="pt-BR" dirty="0" err="1">
                <a:cs typeface="Calibri"/>
              </a:rPr>
              <a:t>support</a:t>
            </a:r>
            <a:r>
              <a:rPr lang="pt-BR" dirty="0">
                <a:cs typeface="Calibri"/>
              </a:rPr>
              <a:t>?</a:t>
            </a:r>
          </a:p>
          <a:p>
            <a:r>
              <a:rPr lang="pt-BR" dirty="0">
                <a:ea typeface="+mn-lt"/>
                <a:cs typeface="+mn-lt"/>
              </a:rPr>
              <a:t>RQ3: </a:t>
            </a:r>
            <a:r>
              <a:rPr lang="pt-BR" dirty="0" err="1">
                <a:ea typeface="+mn-lt"/>
                <a:cs typeface="+mn-lt"/>
              </a:rPr>
              <a:t>What</a:t>
            </a:r>
            <a:r>
              <a:rPr lang="pt-BR" dirty="0">
                <a:ea typeface="+mn-lt"/>
                <a:cs typeface="+mn-lt"/>
              </a:rPr>
              <a:t> </a:t>
            </a:r>
            <a:r>
              <a:rPr lang="pt-BR" dirty="0" err="1">
                <a:ea typeface="+mn-lt"/>
                <a:cs typeface="+mn-lt"/>
              </a:rPr>
              <a:t>is</a:t>
            </a:r>
            <a:r>
              <a:rPr lang="pt-BR" dirty="0">
                <a:ea typeface="+mn-lt"/>
                <a:cs typeface="+mn-lt"/>
              </a:rPr>
              <a:t> </a:t>
            </a:r>
            <a:r>
              <a:rPr lang="pt-BR" dirty="0" err="1">
                <a:ea typeface="+mn-lt"/>
                <a:cs typeface="+mn-lt"/>
              </a:rPr>
              <a:t>the</a:t>
            </a:r>
            <a:r>
              <a:rPr lang="pt-BR" dirty="0">
                <a:ea typeface="+mn-lt"/>
                <a:cs typeface="+mn-lt"/>
              </a:rPr>
              <a:t> </a:t>
            </a:r>
            <a:r>
              <a:rPr lang="pt-BR" dirty="0" err="1">
                <a:ea typeface="+mn-lt"/>
                <a:cs typeface="+mn-lt"/>
              </a:rPr>
              <a:t>confidence</a:t>
            </a:r>
            <a:r>
              <a:rPr lang="pt-BR" dirty="0">
                <a:ea typeface="+mn-lt"/>
                <a:cs typeface="+mn-lt"/>
              </a:rPr>
              <a:t> </a:t>
            </a:r>
            <a:r>
              <a:rPr lang="pt-BR" dirty="0" err="1">
                <a:ea typeface="+mn-lt"/>
                <a:cs typeface="+mn-lt"/>
              </a:rPr>
              <a:t>level</a:t>
            </a:r>
            <a:r>
              <a:rPr lang="pt-BR" dirty="0">
                <a:ea typeface="+mn-lt"/>
                <a:cs typeface="+mn-lt"/>
              </a:rPr>
              <a:t> </a:t>
            </a:r>
            <a:r>
              <a:rPr lang="pt-BR" dirty="0" err="1">
                <a:ea typeface="+mn-lt"/>
                <a:cs typeface="+mn-lt"/>
              </a:rPr>
              <a:t>after</a:t>
            </a:r>
            <a:r>
              <a:rPr lang="pt-BR" dirty="0">
                <a:ea typeface="+mn-lt"/>
                <a:cs typeface="+mn-lt"/>
              </a:rPr>
              <a:t> a </a:t>
            </a:r>
            <a:r>
              <a:rPr lang="pt-BR" dirty="0" err="1">
                <a:ea typeface="+mn-lt"/>
                <a:cs typeface="+mn-lt"/>
              </a:rPr>
              <a:t>code</a:t>
            </a:r>
            <a:r>
              <a:rPr lang="pt-BR" dirty="0">
                <a:ea typeface="+mn-lt"/>
                <a:cs typeface="+mn-lt"/>
              </a:rPr>
              <a:t> </a:t>
            </a:r>
            <a:r>
              <a:rPr lang="pt-BR" dirty="0" err="1">
                <a:ea typeface="+mn-lt"/>
                <a:cs typeface="+mn-lt"/>
              </a:rPr>
              <a:t>smell</a:t>
            </a:r>
            <a:r>
              <a:rPr lang="pt-BR" dirty="0">
                <a:ea typeface="+mn-lt"/>
                <a:cs typeface="+mn-lt"/>
              </a:rPr>
              <a:t> </a:t>
            </a:r>
            <a:r>
              <a:rPr lang="pt-BR" dirty="0" err="1">
                <a:ea typeface="+mn-lt"/>
                <a:cs typeface="+mn-lt"/>
              </a:rPr>
              <a:t>detection</a:t>
            </a:r>
            <a:r>
              <a:rPr lang="pt-BR" dirty="0">
                <a:ea typeface="+mn-lt"/>
                <a:cs typeface="+mn-lt"/>
              </a:rPr>
              <a:t> </a:t>
            </a:r>
            <a:r>
              <a:rPr lang="pt-BR" dirty="0" err="1">
                <a:ea typeface="+mn-lt"/>
                <a:cs typeface="+mn-lt"/>
              </a:rPr>
              <a:t>with</a:t>
            </a:r>
            <a:r>
              <a:rPr lang="pt-BR" dirty="0">
                <a:ea typeface="+mn-lt"/>
                <a:cs typeface="+mn-lt"/>
              </a:rPr>
              <a:t> a </a:t>
            </a:r>
            <a:r>
              <a:rPr lang="pt-BR" dirty="0" err="1">
                <a:ea typeface="+mn-lt"/>
                <a:cs typeface="+mn-lt"/>
              </a:rPr>
              <a:t>tree</a:t>
            </a:r>
            <a:r>
              <a:rPr lang="pt-BR" dirty="0">
                <a:ea typeface="+mn-lt"/>
                <a:cs typeface="+mn-lt"/>
              </a:rPr>
              <a:t> </a:t>
            </a:r>
            <a:r>
              <a:rPr lang="pt-BR" dirty="0" err="1">
                <a:ea typeface="+mn-lt"/>
                <a:cs typeface="+mn-lt"/>
              </a:rPr>
              <a:t>classifier</a:t>
            </a:r>
            <a:r>
              <a:rPr lang="pt-BR" dirty="0">
                <a:ea typeface="+mn-lt"/>
                <a:cs typeface="+mn-lt"/>
              </a:rPr>
              <a:t> </a:t>
            </a:r>
            <a:r>
              <a:rPr lang="pt-BR" dirty="0" err="1">
                <a:ea typeface="+mn-lt"/>
                <a:cs typeface="+mn-lt"/>
              </a:rPr>
              <a:t>support</a:t>
            </a:r>
            <a:r>
              <a:rPr lang="pt-BR" dirty="0">
                <a:ea typeface="+mn-lt"/>
                <a:cs typeface="+mn-lt"/>
              </a:rPr>
              <a:t>?</a:t>
            </a:r>
          </a:p>
          <a:p>
            <a:endParaRPr lang="pt-BR" dirty="0">
              <a:cs typeface="Calibri"/>
            </a:endParaRPr>
          </a:p>
        </p:txBody>
      </p:sp>
    </p:spTree>
    <p:extLst>
      <p:ext uri="{BB962C8B-B14F-4D97-AF65-F5344CB8AC3E}">
        <p14:creationId xmlns:p14="http://schemas.microsoft.com/office/powerpoint/2010/main" val="137433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22432-F861-48E8-B40D-BDA00AF780CD}"/>
              </a:ext>
            </a:extLst>
          </p:cNvPr>
          <p:cNvSpPr>
            <a:spLocks noGrp="1"/>
          </p:cNvSpPr>
          <p:nvPr>
            <p:ph type="title"/>
          </p:nvPr>
        </p:nvSpPr>
        <p:spPr/>
        <p:txBody>
          <a:bodyPr/>
          <a:lstStyle/>
          <a:p>
            <a:r>
              <a:rPr lang="pt-BR">
                <a:cs typeface="Calibri Light"/>
              </a:rPr>
              <a:t>Study design</a:t>
            </a:r>
            <a:endParaRPr lang="pt-BR"/>
          </a:p>
        </p:txBody>
      </p:sp>
      <p:sp>
        <p:nvSpPr>
          <p:cNvPr id="3" name="Espaço Reservado para Conteúdo 2">
            <a:extLst>
              <a:ext uri="{FF2B5EF4-FFF2-40B4-BE49-F238E27FC236}">
                <a16:creationId xmlns:a16="http://schemas.microsoft.com/office/drawing/2014/main" id="{DB451A30-DACE-4E22-A92C-64BDDE242F6F}"/>
              </a:ext>
            </a:extLst>
          </p:cNvPr>
          <p:cNvSpPr>
            <a:spLocks noGrp="1"/>
          </p:cNvSpPr>
          <p:nvPr>
            <p:ph idx="1"/>
          </p:nvPr>
        </p:nvSpPr>
        <p:spPr/>
        <p:txBody>
          <a:bodyPr vert="horz" lIns="91440" tIns="45720" rIns="91440" bIns="45720" rtlCol="0" anchor="t">
            <a:normAutofit/>
          </a:bodyPr>
          <a:lstStyle/>
          <a:p>
            <a:r>
              <a:rPr lang="pt-BR">
                <a:cs typeface="Calibri"/>
              </a:rPr>
              <a:t>Latim square design</a:t>
            </a:r>
            <a:endParaRPr lang="pt-BR"/>
          </a:p>
        </p:txBody>
      </p:sp>
      <p:pic>
        <p:nvPicPr>
          <p:cNvPr id="4" name="Imagem 4">
            <a:extLst>
              <a:ext uri="{FF2B5EF4-FFF2-40B4-BE49-F238E27FC236}">
                <a16:creationId xmlns:a16="http://schemas.microsoft.com/office/drawing/2014/main" id="{28F13BA6-5CCD-4AD5-B5B7-6F7A75662CDC}"/>
              </a:ext>
            </a:extLst>
          </p:cNvPr>
          <p:cNvPicPr>
            <a:picLocks noChangeAspect="1"/>
          </p:cNvPicPr>
          <p:nvPr/>
        </p:nvPicPr>
        <p:blipFill>
          <a:blip r:embed="rId2"/>
          <a:stretch>
            <a:fillRect/>
          </a:stretch>
        </p:blipFill>
        <p:spPr>
          <a:xfrm>
            <a:off x="2414955" y="2415792"/>
            <a:ext cx="6869722" cy="4077955"/>
          </a:xfrm>
          <a:prstGeom prst="rect">
            <a:avLst/>
          </a:prstGeom>
        </p:spPr>
      </p:pic>
    </p:spTree>
    <p:extLst>
      <p:ext uri="{BB962C8B-B14F-4D97-AF65-F5344CB8AC3E}">
        <p14:creationId xmlns:p14="http://schemas.microsoft.com/office/powerpoint/2010/main" val="380708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8D1E6-D148-4831-A59D-1A78DD3CDC75}"/>
              </a:ext>
            </a:extLst>
          </p:cNvPr>
          <p:cNvSpPr>
            <a:spLocks noGrp="1"/>
          </p:cNvSpPr>
          <p:nvPr>
            <p:ph type="title"/>
          </p:nvPr>
        </p:nvSpPr>
        <p:spPr/>
        <p:txBody>
          <a:bodyPr/>
          <a:lstStyle/>
          <a:p>
            <a:r>
              <a:rPr lang="pt-BR">
                <a:ea typeface="+mj-lt"/>
                <a:cs typeface="+mj-lt"/>
              </a:rPr>
              <a:t>Study design</a:t>
            </a:r>
          </a:p>
        </p:txBody>
      </p:sp>
      <p:sp>
        <p:nvSpPr>
          <p:cNvPr id="3" name="Espaço Reservado para Conteúdo 2">
            <a:extLst>
              <a:ext uri="{FF2B5EF4-FFF2-40B4-BE49-F238E27FC236}">
                <a16:creationId xmlns:a16="http://schemas.microsoft.com/office/drawing/2014/main" id="{5CBEB5F5-1281-4E34-889F-54D78842B7A3}"/>
              </a:ext>
            </a:extLst>
          </p:cNvPr>
          <p:cNvSpPr>
            <a:spLocks noGrp="1"/>
          </p:cNvSpPr>
          <p:nvPr>
            <p:ph idx="1"/>
          </p:nvPr>
        </p:nvSpPr>
        <p:spPr>
          <a:xfrm>
            <a:off x="838200" y="1637367"/>
            <a:ext cx="10515600" cy="4539596"/>
          </a:xfrm>
        </p:spPr>
        <p:txBody>
          <a:bodyPr vert="horz" lIns="91440" tIns="45720" rIns="91440" bIns="45720" rtlCol="0" anchor="t">
            <a:normAutofit/>
          </a:bodyPr>
          <a:lstStyle/>
          <a:p>
            <a:r>
              <a:rPr lang="pt-BR" dirty="0">
                <a:ea typeface="+mn-lt"/>
                <a:cs typeface="+mn-lt"/>
              </a:rPr>
              <a:t>Latim </a:t>
            </a:r>
            <a:r>
              <a:rPr lang="pt-BR" err="1">
                <a:ea typeface="+mn-lt"/>
                <a:cs typeface="+mn-lt"/>
              </a:rPr>
              <a:t>square</a:t>
            </a:r>
            <a:r>
              <a:rPr lang="pt-BR" dirty="0">
                <a:ea typeface="+mn-lt"/>
                <a:cs typeface="+mn-lt"/>
              </a:rPr>
              <a:t> design</a:t>
            </a:r>
          </a:p>
          <a:p>
            <a:pPr lvl="1"/>
            <a:r>
              <a:rPr lang="pt-BR">
                <a:ea typeface="+mn-lt"/>
                <a:cs typeface="+mn-lt"/>
              </a:rPr>
              <a:t>Blocking factors</a:t>
            </a:r>
            <a:endParaRPr lang="pt-BR" dirty="0">
              <a:ea typeface="+mn-lt"/>
              <a:cs typeface="+mn-lt"/>
            </a:endParaRPr>
          </a:p>
          <a:p>
            <a:pPr lvl="2"/>
            <a:r>
              <a:rPr lang="pt-BR">
                <a:ea typeface="+mn-lt"/>
                <a:cs typeface="+mn-lt"/>
              </a:rPr>
              <a:t>Participants: </a:t>
            </a:r>
            <a:endParaRPr lang="pt-BR">
              <a:cs typeface="Calibri"/>
            </a:endParaRPr>
          </a:p>
          <a:p>
            <a:pPr lvl="3"/>
            <a:r>
              <a:rPr lang="pt-BR">
                <a:ea typeface="+mn-lt"/>
                <a:cs typeface="+mn-lt"/>
              </a:rPr>
              <a:t>Participant 1 and Participant 2</a:t>
            </a:r>
            <a:endParaRPr lang="pt-BR"/>
          </a:p>
          <a:p>
            <a:pPr lvl="2"/>
            <a:r>
              <a:rPr lang="pt-BR">
                <a:ea typeface="+mn-lt"/>
                <a:cs typeface="+mn-lt"/>
              </a:rPr>
              <a:t>Tasks Group </a:t>
            </a:r>
          </a:p>
          <a:p>
            <a:pPr lvl="3"/>
            <a:r>
              <a:rPr lang="pt-BR">
                <a:ea typeface="+mn-lt"/>
                <a:cs typeface="+mn-lt"/>
              </a:rPr>
              <a:t>Task Group 1 and Task Group 2 = a set of code snippets (1 task=1code snippet)</a:t>
            </a:r>
            <a:endParaRPr lang="pt-BR">
              <a:cs typeface="Calibri"/>
            </a:endParaRPr>
          </a:p>
          <a:p>
            <a:pPr lvl="2"/>
            <a:endParaRPr lang="pt-BR" dirty="0">
              <a:ea typeface="+mn-lt"/>
              <a:cs typeface="+mn-lt"/>
            </a:endParaRPr>
          </a:p>
          <a:p>
            <a:pPr lvl="1"/>
            <a:endParaRPr lang="pt-BR" dirty="0">
              <a:ea typeface="+mn-lt"/>
              <a:cs typeface="+mn-lt"/>
            </a:endParaRPr>
          </a:p>
          <a:p>
            <a:pPr lvl="1"/>
            <a:endParaRPr lang="pt-BR" dirty="0">
              <a:ea typeface="+mn-lt"/>
              <a:cs typeface="+mn-lt"/>
            </a:endParaRPr>
          </a:p>
          <a:p>
            <a:pPr lvl="1"/>
            <a:endParaRPr lang="pt-BR" dirty="0">
              <a:ea typeface="+mn-lt"/>
              <a:cs typeface="+mn-lt"/>
            </a:endParaRPr>
          </a:p>
          <a:p>
            <a:pPr lvl="1"/>
            <a:endParaRPr lang="pt-BR" dirty="0">
              <a:ea typeface="+mn-lt"/>
              <a:cs typeface="+mn-lt"/>
            </a:endParaRPr>
          </a:p>
          <a:p>
            <a:pPr lvl="1"/>
            <a:endParaRPr lang="pt-BR" dirty="0">
              <a:ea typeface="+mn-lt"/>
              <a:cs typeface="+mn-lt"/>
            </a:endParaRPr>
          </a:p>
          <a:p>
            <a:pPr lvl="2"/>
            <a:endParaRPr lang="pt-BR" dirty="0">
              <a:ea typeface="+mn-lt"/>
              <a:cs typeface="+mn-lt"/>
            </a:endParaRPr>
          </a:p>
          <a:p>
            <a:pPr lvl="1"/>
            <a:endParaRPr lang="pt-BR" dirty="0">
              <a:ea typeface="+mn-lt"/>
              <a:cs typeface="+mn-lt"/>
            </a:endParaRPr>
          </a:p>
          <a:p>
            <a:endParaRPr lang="pt-BR" dirty="0">
              <a:ea typeface="+mn-lt"/>
              <a:cs typeface="+mn-lt"/>
            </a:endParaRPr>
          </a:p>
        </p:txBody>
      </p:sp>
      <p:graphicFrame>
        <p:nvGraphicFramePr>
          <p:cNvPr id="4" name="Tabela 4">
            <a:extLst>
              <a:ext uri="{FF2B5EF4-FFF2-40B4-BE49-F238E27FC236}">
                <a16:creationId xmlns:a16="http://schemas.microsoft.com/office/drawing/2014/main" id="{208EAD37-60EF-4563-AB93-72FB33B2C7D2}"/>
              </a:ext>
            </a:extLst>
          </p:cNvPr>
          <p:cNvGraphicFramePr>
            <a:graphicFrameLocks noGrp="1"/>
          </p:cNvGraphicFramePr>
          <p:nvPr>
            <p:extLst>
              <p:ext uri="{D42A27DB-BD31-4B8C-83A1-F6EECF244321}">
                <p14:modId xmlns:p14="http://schemas.microsoft.com/office/powerpoint/2010/main" val="395507101"/>
              </p:ext>
            </p:extLst>
          </p:nvPr>
        </p:nvGraphicFramePr>
        <p:xfrm>
          <a:off x="1936280" y="4249557"/>
          <a:ext cx="7722650" cy="2108200"/>
        </p:xfrm>
        <a:graphic>
          <a:graphicData uri="http://schemas.openxmlformats.org/drawingml/2006/table">
            <a:tbl>
              <a:tblPr firstRow="1" bandRow="1">
                <a:tableStyleId>{5940675A-B579-460E-94D1-54222C63F5DA}</a:tableStyleId>
              </a:tblPr>
              <a:tblGrid>
                <a:gridCol w="3861325">
                  <a:extLst>
                    <a:ext uri="{9D8B030D-6E8A-4147-A177-3AD203B41FA5}">
                      <a16:colId xmlns:a16="http://schemas.microsoft.com/office/drawing/2014/main" val="2316711026"/>
                    </a:ext>
                  </a:extLst>
                </a:gridCol>
                <a:gridCol w="3861325">
                  <a:extLst>
                    <a:ext uri="{9D8B030D-6E8A-4147-A177-3AD203B41FA5}">
                      <a16:colId xmlns:a16="http://schemas.microsoft.com/office/drawing/2014/main" val="1312279281"/>
                    </a:ext>
                  </a:extLst>
                </a:gridCol>
              </a:tblGrid>
              <a:tr h="370840">
                <a:tc>
                  <a:txBody>
                    <a:bodyPr/>
                    <a:lstStyle/>
                    <a:p>
                      <a:r>
                        <a:rPr lang="pt-BR"/>
                        <a:t>Code smell scope</a:t>
                      </a:r>
                      <a:endParaRPr lang="pt-BR" dirty="0"/>
                    </a:p>
                  </a:txBody>
                  <a:tcPr anchor="ctr"/>
                </a:tc>
                <a:tc>
                  <a:txBody>
                    <a:bodyPr/>
                    <a:lstStyle/>
                    <a:p>
                      <a:pPr lvl="0">
                        <a:buNone/>
                      </a:pPr>
                      <a:r>
                        <a:rPr lang="pt-BR"/>
                        <a:t>Code Smell type</a:t>
                      </a:r>
                      <a:endParaRPr lang="pt-BR" dirty="0"/>
                    </a:p>
                  </a:txBody>
                  <a:tcPr anchor="ctr"/>
                </a:tc>
                <a:extLst>
                  <a:ext uri="{0D108BD9-81ED-4DB2-BD59-A6C34878D82A}">
                    <a16:rowId xmlns:a16="http://schemas.microsoft.com/office/drawing/2014/main" val="2177064922"/>
                  </a:ext>
                </a:extLst>
              </a:tr>
              <a:tr h="741676">
                <a:tc>
                  <a:txBody>
                    <a:bodyPr/>
                    <a:lstStyle/>
                    <a:p>
                      <a:pPr lvl="0">
                        <a:buNone/>
                      </a:pPr>
                      <a:r>
                        <a:rPr lang="pt-BR"/>
                        <a:t>Class-scoped CS tasks and </a:t>
                      </a:r>
                    </a:p>
                    <a:p>
                      <a:pPr lvl="0">
                        <a:buNone/>
                      </a:pPr>
                      <a:r>
                        <a:rPr lang="pt-BR" sz="1800" b="0" i="0" u="none" strike="noStrike" noProof="0">
                          <a:latin typeface="Calibri"/>
                        </a:rPr>
                        <a:t>Method-scoped CS tasks</a:t>
                      </a:r>
                      <a:endParaRPr lang="pt-BR"/>
                    </a:p>
                  </a:txBody>
                  <a:tcPr anchor="ctr"/>
                </a:tc>
                <a:tc>
                  <a:txBody>
                    <a:bodyPr/>
                    <a:lstStyle/>
                    <a:p>
                      <a:pPr lvl="0">
                        <a:buNone/>
                      </a:pPr>
                      <a:r>
                        <a:rPr lang="pt-BR"/>
                        <a:t>God Class</a:t>
                      </a:r>
                    </a:p>
                    <a:p>
                      <a:pPr lvl="0">
                        <a:buNone/>
                      </a:pPr>
                      <a:r>
                        <a:rPr lang="pt-BR"/>
                        <a:t>Middle man</a:t>
                      </a:r>
                    </a:p>
                    <a:p>
                      <a:pPr lvl="0">
                        <a:buNone/>
                      </a:pPr>
                      <a:r>
                        <a:rPr lang="pt-BR"/>
                        <a:t>Refused bequest</a:t>
                      </a:r>
                    </a:p>
                    <a:p>
                      <a:pPr lvl="0">
                        <a:buNone/>
                      </a:pPr>
                      <a:r>
                        <a:rPr lang="pt-BR"/>
                        <a:t>Long method</a:t>
                      </a:r>
                    </a:p>
                    <a:p>
                      <a:pPr lvl="0">
                        <a:buNone/>
                      </a:pPr>
                      <a:r>
                        <a:rPr lang="pt-BR"/>
                        <a:t>Long parameter list</a:t>
                      </a:r>
                    </a:p>
                    <a:p>
                      <a:pPr lvl="0">
                        <a:buNone/>
                      </a:pPr>
                      <a:r>
                        <a:rPr lang="pt-BR"/>
                        <a:t>Feature envy</a:t>
                      </a:r>
                    </a:p>
                  </a:txBody>
                  <a:tcPr anchor="ctr"/>
                </a:tc>
                <a:extLst>
                  <a:ext uri="{0D108BD9-81ED-4DB2-BD59-A6C34878D82A}">
                    <a16:rowId xmlns:a16="http://schemas.microsoft.com/office/drawing/2014/main" val="484107551"/>
                  </a:ext>
                </a:extLst>
              </a:tr>
            </a:tbl>
          </a:graphicData>
        </a:graphic>
      </p:graphicFrame>
    </p:spTree>
    <p:extLst>
      <p:ext uri="{BB962C8B-B14F-4D97-AF65-F5344CB8AC3E}">
        <p14:creationId xmlns:p14="http://schemas.microsoft.com/office/powerpoint/2010/main" val="394027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8D1E6-D148-4831-A59D-1A78DD3CDC75}"/>
              </a:ext>
            </a:extLst>
          </p:cNvPr>
          <p:cNvSpPr>
            <a:spLocks noGrp="1"/>
          </p:cNvSpPr>
          <p:nvPr>
            <p:ph type="title"/>
          </p:nvPr>
        </p:nvSpPr>
        <p:spPr/>
        <p:txBody>
          <a:bodyPr/>
          <a:lstStyle/>
          <a:p>
            <a:r>
              <a:rPr lang="pt-BR">
                <a:ea typeface="+mj-lt"/>
                <a:cs typeface="+mj-lt"/>
              </a:rPr>
              <a:t>Study design</a:t>
            </a:r>
          </a:p>
        </p:txBody>
      </p:sp>
      <p:sp>
        <p:nvSpPr>
          <p:cNvPr id="3" name="Espaço Reservado para Conteúdo 2">
            <a:extLst>
              <a:ext uri="{FF2B5EF4-FFF2-40B4-BE49-F238E27FC236}">
                <a16:creationId xmlns:a16="http://schemas.microsoft.com/office/drawing/2014/main" id="{5CBEB5F5-1281-4E34-889F-54D78842B7A3}"/>
              </a:ext>
            </a:extLst>
          </p:cNvPr>
          <p:cNvSpPr>
            <a:spLocks noGrp="1"/>
          </p:cNvSpPr>
          <p:nvPr>
            <p:ph idx="1"/>
          </p:nvPr>
        </p:nvSpPr>
        <p:spPr>
          <a:xfrm>
            <a:off x="838200" y="1637367"/>
            <a:ext cx="10515600" cy="4539596"/>
          </a:xfrm>
        </p:spPr>
        <p:txBody>
          <a:bodyPr vert="horz" lIns="91440" tIns="45720" rIns="91440" bIns="45720" rtlCol="0" anchor="t">
            <a:normAutofit/>
          </a:bodyPr>
          <a:lstStyle/>
          <a:p>
            <a:r>
              <a:rPr lang="pt-BR" dirty="0">
                <a:ea typeface="+mn-lt"/>
                <a:cs typeface="+mn-lt"/>
              </a:rPr>
              <a:t>Latim </a:t>
            </a:r>
            <a:r>
              <a:rPr lang="pt-BR" err="1">
                <a:ea typeface="+mn-lt"/>
                <a:cs typeface="+mn-lt"/>
              </a:rPr>
              <a:t>square</a:t>
            </a:r>
            <a:r>
              <a:rPr lang="pt-BR" dirty="0">
                <a:ea typeface="+mn-lt"/>
                <a:cs typeface="+mn-lt"/>
              </a:rPr>
              <a:t> design</a:t>
            </a:r>
          </a:p>
          <a:p>
            <a:pPr lvl="1"/>
            <a:r>
              <a:rPr lang="pt-BR">
                <a:ea typeface="+mn-lt"/>
                <a:cs typeface="+mn-lt"/>
              </a:rPr>
              <a:t>Treatments</a:t>
            </a:r>
          </a:p>
          <a:p>
            <a:pPr lvl="2"/>
            <a:r>
              <a:rPr lang="pt-BR">
                <a:ea typeface="+mn-lt"/>
                <a:cs typeface="+mn-lt"/>
              </a:rPr>
              <a:t>DT – source code analysis aided by a decision tree classifier</a:t>
            </a:r>
          </a:p>
          <a:p>
            <a:pPr lvl="3"/>
            <a:r>
              <a:rPr lang="pt-BR">
                <a:ea typeface="+mn-lt"/>
                <a:cs typeface="+mn-lt"/>
              </a:rPr>
              <a:t>Number or leaves: between 4 and 6</a:t>
            </a:r>
            <a:endParaRPr lang="pt-BR" dirty="0">
              <a:ea typeface="+mn-lt"/>
              <a:cs typeface="+mn-lt"/>
            </a:endParaRPr>
          </a:p>
          <a:p>
            <a:pPr lvl="3"/>
            <a:r>
              <a:rPr lang="pt-BR">
                <a:ea typeface="+mn-lt"/>
                <a:cs typeface="+mn-lt"/>
              </a:rPr>
              <a:t>Tree Depth: between 2 and 4</a:t>
            </a:r>
            <a:endParaRPr lang="pt-BR" dirty="0">
              <a:ea typeface="+mn-lt"/>
              <a:cs typeface="+mn-lt"/>
            </a:endParaRPr>
          </a:p>
          <a:p>
            <a:pPr lvl="2"/>
            <a:r>
              <a:rPr lang="pt-BR">
                <a:ea typeface="+mn-lt"/>
                <a:cs typeface="+mn-lt"/>
              </a:rPr>
              <a:t>No DT – source code analysis NOT aided by a decision tree classifier</a:t>
            </a:r>
          </a:p>
          <a:p>
            <a:pPr lvl="1"/>
            <a:endParaRPr lang="pt-BR" dirty="0">
              <a:ea typeface="+mn-lt"/>
              <a:cs typeface="+mn-lt"/>
            </a:endParaRPr>
          </a:p>
          <a:p>
            <a:pPr lvl="2"/>
            <a:endParaRPr lang="pt-BR" dirty="0">
              <a:ea typeface="+mn-lt"/>
              <a:cs typeface="+mn-lt"/>
            </a:endParaRPr>
          </a:p>
          <a:p>
            <a:pPr lvl="1"/>
            <a:endParaRPr lang="pt-BR" dirty="0">
              <a:ea typeface="+mn-lt"/>
              <a:cs typeface="+mn-lt"/>
            </a:endParaRPr>
          </a:p>
          <a:p>
            <a:endParaRPr lang="pt-BR" dirty="0">
              <a:ea typeface="+mn-lt"/>
              <a:cs typeface="+mn-lt"/>
            </a:endParaRPr>
          </a:p>
        </p:txBody>
      </p:sp>
      <p:pic>
        <p:nvPicPr>
          <p:cNvPr id="5" name="Imagem 4">
            <a:extLst>
              <a:ext uri="{FF2B5EF4-FFF2-40B4-BE49-F238E27FC236}">
                <a16:creationId xmlns:a16="http://schemas.microsoft.com/office/drawing/2014/main" id="{A305A741-6AD3-4975-A30B-FCDCDE23CB43}"/>
              </a:ext>
            </a:extLst>
          </p:cNvPr>
          <p:cNvPicPr>
            <a:picLocks noChangeAspect="1"/>
          </p:cNvPicPr>
          <p:nvPr/>
        </p:nvPicPr>
        <p:blipFill>
          <a:blip r:embed="rId2"/>
          <a:stretch>
            <a:fillRect/>
          </a:stretch>
        </p:blipFill>
        <p:spPr>
          <a:xfrm>
            <a:off x="2835090" y="4017888"/>
            <a:ext cx="3875511" cy="2304151"/>
          </a:xfrm>
          <a:prstGeom prst="rect">
            <a:avLst/>
          </a:prstGeom>
        </p:spPr>
      </p:pic>
    </p:spTree>
    <p:extLst>
      <p:ext uri="{BB962C8B-B14F-4D97-AF65-F5344CB8AC3E}">
        <p14:creationId xmlns:p14="http://schemas.microsoft.com/office/powerpoint/2010/main" val="98504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AB12C70-3BCB-4B76-B643-6BC8F9E017B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Study procedure</a:t>
            </a:r>
          </a:p>
        </p:txBody>
      </p:sp>
      <p:sp>
        <p:nvSpPr>
          <p:cNvPr id="3" name="Espaço Reservado para Conteúdo 2">
            <a:extLst>
              <a:ext uri="{FF2B5EF4-FFF2-40B4-BE49-F238E27FC236}">
                <a16:creationId xmlns:a16="http://schemas.microsoft.com/office/drawing/2014/main" id="{A85BC104-8232-421C-91F9-22403380459C}"/>
              </a:ext>
            </a:extLst>
          </p:cNvPr>
          <p:cNvSpPr>
            <a:spLocks noGrp="1"/>
          </p:cNvSpPr>
          <p:nvPr>
            <p:ph idx="1"/>
          </p:nvPr>
        </p:nvSpPr>
        <p:spPr>
          <a:xfrm>
            <a:off x="674237" y="4170501"/>
            <a:ext cx="3657600" cy="1525597"/>
          </a:xfrm>
        </p:spPr>
        <p:txBody>
          <a:bodyPr vert="horz" lIns="91440" tIns="45720" rIns="91440" bIns="45720" rtlCol="0" anchor="t">
            <a:normAutofit/>
          </a:bodyPr>
          <a:lstStyle/>
          <a:p>
            <a:pPr marL="0" indent="0" algn="ctr">
              <a:buNone/>
            </a:pPr>
            <a:r>
              <a:rPr lang="en-US" sz="2000" kern="1200">
                <a:solidFill>
                  <a:srgbClr val="FFFFFF"/>
                </a:solidFill>
                <a:latin typeface="+mn-lt"/>
                <a:ea typeface="+mn-ea"/>
                <a:cs typeface="+mn-cs"/>
              </a:rPr>
              <a:t>web survey flow</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m 4" descr="Tela de celular com texto preto sobre fundo branco&#10;&#10;Descrição gerada com alta confiança">
            <a:extLst>
              <a:ext uri="{FF2B5EF4-FFF2-40B4-BE49-F238E27FC236}">
                <a16:creationId xmlns:a16="http://schemas.microsoft.com/office/drawing/2014/main" id="{BD844B9A-8CB8-4C72-BC20-114EC08C07CE}"/>
              </a:ext>
            </a:extLst>
          </p:cNvPr>
          <p:cNvPicPr>
            <a:picLocks noChangeAspect="1"/>
          </p:cNvPicPr>
          <p:nvPr/>
        </p:nvPicPr>
        <p:blipFill>
          <a:blip r:embed="rId2"/>
          <a:stretch>
            <a:fillRect/>
          </a:stretch>
        </p:blipFill>
        <p:spPr>
          <a:xfrm>
            <a:off x="6100330" y="492573"/>
            <a:ext cx="4660529" cy="5880796"/>
          </a:xfrm>
          <a:prstGeom prst="rect">
            <a:avLst/>
          </a:prstGeom>
        </p:spPr>
      </p:pic>
    </p:spTree>
    <p:extLst>
      <p:ext uri="{BB962C8B-B14F-4D97-AF65-F5344CB8AC3E}">
        <p14:creationId xmlns:p14="http://schemas.microsoft.com/office/powerpoint/2010/main" val="986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256C9-76D4-4BA3-806E-C431532FBCE1}"/>
              </a:ext>
            </a:extLst>
          </p:cNvPr>
          <p:cNvSpPr>
            <a:spLocks noGrp="1"/>
          </p:cNvSpPr>
          <p:nvPr>
            <p:ph type="title"/>
          </p:nvPr>
        </p:nvSpPr>
        <p:spPr/>
        <p:txBody>
          <a:bodyPr/>
          <a:lstStyle/>
          <a:p>
            <a:r>
              <a:rPr lang="pt-BR">
                <a:cs typeface="Calibri Light"/>
              </a:rPr>
              <a:t>Study procedure</a:t>
            </a:r>
            <a:endParaRPr lang="pt-BR"/>
          </a:p>
        </p:txBody>
      </p:sp>
      <p:sp>
        <p:nvSpPr>
          <p:cNvPr id="3" name="Espaço Reservado para Conteúdo 2">
            <a:extLst>
              <a:ext uri="{FF2B5EF4-FFF2-40B4-BE49-F238E27FC236}">
                <a16:creationId xmlns:a16="http://schemas.microsoft.com/office/drawing/2014/main" id="{EB5F63C3-570F-40AD-9BD1-BC40C459F888}"/>
              </a:ext>
            </a:extLst>
          </p:cNvPr>
          <p:cNvSpPr>
            <a:spLocks noGrp="1"/>
          </p:cNvSpPr>
          <p:nvPr>
            <p:ph idx="1"/>
          </p:nvPr>
        </p:nvSpPr>
        <p:spPr/>
        <p:txBody>
          <a:bodyPr vert="horz" lIns="91440" tIns="45720" rIns="91440" bIns="45720" rtlCol="0" anchor="t">
            <a:normAutofit/>
          </a:bodyPr>
          <a:lstStyle/>
          <a:p>
            <a:r>
              <a:rPr lang="pt-BR">
                <a:cs typeface="Calibri"/>
              </a:rPr>
              <a:t>Code snippet view</a:t>
            </a:r>
            <a:endParaRPr lang="pt-BR"/>
          </a:p>
        </p:txBody>
      </p:sp>
      <p:pic>
        <p:nvPicPr>
          <p:cNvPr id="5" name="Imagem 6" descr="Tela de celular com texto preto sobre fundo branco&#10;&#10;Descrição gerada com alta confiança">
            <a:extLst>
              <a:ext uri="{FF2B5EF4-FFF2-40B4-BE49-F238E27FC236}">
                <a16:creationId xmlns:a16="http://schemas.microsoft.com/office/drawing/2014/main" id="{8AA962E9-C7BE-474D-9948-799D01E660A5}"/>
              </a:ext>
            </a:extLst>
          </p:cNvPr>
          <p:cNvPicPr>
            <a:picLocks noChangeAspect="1"/>
          </p:cNvPicPr>
          <p:nvPr/>
        </p:nvPicPr>
        <p:blipFill>
          <a:blip r:embed="rId2"/>
          <a:stretch>
            <a:fillRect/>
          </a:stretch>
        </p:blipFill>
        <p:spPr>
          <a:xfrm>
            <a:off x="2165230" y="2508727"/>
            <a:ext cx="7689011" cy="3968395"/>
          </a:xfrm>
          <a:prstGeom prst="rect">
            <a:avLst/>
          </a:prstGeom>
        </p:spPr>
      </p:pic>
    </p:spTree>
    <p:extLst>
      <p:ext uri="{BB962C8B-B14F-4D97-AF65-F5344CB8AC3E}">
        <p14:creationId xmlns:p14="http://schemas.microsoft.com/office/powerpoint/2010/main" val="117753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256C9-76D4-4BA3-806E-C431532FBCE1}"/>
              </a:ext>
            </a:extLst>
          </p:cNvPr>
          <p:cNvSpPr>
            <a:spLocks noGrp="1"/>
          </p:cNvSpPr>
          <p:nvPr>
            <p:ph type="title"/>
          </p:nvPr>
        </p:nvSpPr>
        <p:spPr/>
        <p:txBody>
          <a:bodyPr/>
          <a:lstStyle/>
          <a:p>
            <a:r>
              <a:rPr lang="pt-BR">
                <a:cs typeface="Calibri Light"/>
              </a:rPr>
              <a:t>Study procedure</a:t>
            </a:r>
            <a:endParaRPr lang="pt-BR"/>
          </a:p>
        </p:txBody>
      </p:sp>
      <p:sp>
        <p:nvSpPr>
          <p:cNvPr id="3" name="Espaço Reservado para Conteúdo 2">
            <a:extLst>
              <a:ext uri="{FF2B5EF4-FFF2-40B4-BE49-F238E27FC236}">
                <a16:creationId xmlns:a16="http://schemas.microsoft.com/office/drawing/2014/main" id="{EB5F63C3-570F-40AD-9BD1-BC40C459F888}"/>
              </a:ext>
            </a:extLst>
          </p:cNvPr>
          <p:cNvSpPr>
            <a:spLocks noGrp="1"/>
          </p:cNvSpPr>
          <p:nvPr>
            <p:ph idx="1"/>
          </p:nvPr>
        </p:nvSpPr>
        <p:spPr/>
        <p:txBody>
          <a:bodyPr vert="horz" lIns="91440" tIns="45720" rIns="91440" bIns="45720" rtlCol="0" anchor="t">
            <a:normAutofit/>
          </a:bodyPr>
          <a:lstStyle/>
          <a:p>
            <a:r>
              <a:rPr lang="pt-BR">
                <a:cs typeface="Calibri"/>
              </a:rPr>
              <a:t>Tree view</a:t>
            </a:r>
            <a:endParaRPr lang="pt-BR"/>
          </a:p>
        </p:txBody>
      </p:sp>
      <p:pic>
        <p:nvPicPr>
          <p:cNvPr id="5" name="Imagem 5" descr="Tela de celular com texto preto sobre fundo branco&#10;&#10;Descrição gerada com alta confiança">
            <a:extLst>
              <a:ext uri="{FF2B5EF4-FFF2-40B4-BE49-F238E27FC236}">
                <a16:creationId xmlns:a16="http://schemas.microsoft.com/office/drawing/2014/main" id="{C1822E72-77FA-4FD2-AC72-442E6916226C}"/>
              </a:ext>
            </a:extLst>
          </p:cNvPr>
          <p:cNvPicPr>
            <a:picLocks noChangeAspect="1"/>
          </p:cNvPicPr>
          <p:nvPr/>
        </p:nvPicPr>
        <p:blipFill>
          <a:blip r:embed="rId2"/>
          <a:stretch>
            <a:fillRect/>
          </a:stretch>
        </p:blipFill>
        <p:spPr>
          <a:xfrm>
            <a:off x="842513" y="2818616"/>
            <a:ext cx="5029200" cy="3406125"/>
          </a:xfrm>
          <a:prstGeom prst="rect">
            <a:avLst/>
          </a:prstGeom>
        </p:spPr>
      </p:pic>
      <p:pic>
        <p:nvPicPr>
          <p:cNvPr id="9" name="Imagem 9" descr="Tela de celular com texto preto sobre fundo branco&#10;&#10;Descrição gerada com alta confiança">
            <a:extLst>
              <a:ext uri="{FF2B5EF4-FFF2-40B4-BE49-F238E27FC236}">
                <a16:creationId xmlns:a16="http://schemas.microsoft.com/office/drawing/2014/main" id="{F46AA4F2-0DD2-428E-8141-EF8D2E6CB478}"/>
              </a:ext>
            </a:extLst>
          </p:cNvPr>
          <p:cNvPicPr>
            <a:picLocks noChangeAspect="1"/>
          </p:cNvPicPr>
          <p:nvPr/>
        </p:nvPicPr>
        <p:blipFill>
          <a:blip r:embed="rId3"/>
          <a:stretch>
            <a:fillRect/>
          </a:stretch>
        </p:blipFill>
        <p:spPr>
          <a:xfrm>
            <a:off x="6478438" y="3582412"/>
            <a:ext cx="5287993" cy="1964801"/>
          </a:xfrm>
          <a:prstGeom prst="rect">
            <a:avLst/>
          </a:prstGeom>
        </p:spPr>
      </p:pic>
    </p:spTree>
    <p:extLst>
      <p:ext uri="{BB962C8B-B14F-4D97-AF65-F5344CB8AC3E}">
        <p14:creationId xmlns:p14="http://schemas.microsoft.com/office/powerpoint/2010/main" val="114633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256C9-76D4-4BA3-806E-C431532FBCE1}"/>
              </a:ext>
            </a:extLst>
          </p:cNvPr>
          <p:cNvSpPr>
            <a:spLocks noGrp="1"/>
          </p:cNvSpPr>
          <p:nvPr>
            <p:ph type="title"/>
          </p:nvPr>
        </p:nvSpPr>
        <p:spPr/>
        <p:txBody>
          <a:bodyPr/>
          <a:lstStyle/>
          <a:p>
            <a:r>
              <a:rPr lang="pt-BR" err="1">
                <a:cs typeface="Calibri Light"/>
              </a:rPr>
              <a:t>Study</a:t>
            </a:r>
            <a:r>
              <a:rPr lang="pt-BR">
                <a:cs typeface="Calibri Light"/>
              </a:rPr>
              <a:t> procedure – Task submission</a:t>
            </a:r>
            <a:endParaRPr lang="pt-BR"/>
          </a:p>
        </p:txBody>
      </p:sp>
      <p:sp>
        <p:nvSpPr>
          <p:cNvPr id="3" name="Espaço Reservado para Conteúdo 2">
            <a:extLst>
              <a:ext uri="{FF2B5EF4-FFF2-40B4-BE49-F238E27FC236}">
                <a16:creationId xmlns:a16="http://schemas.microsoft.com/office/drawing/2014/main" id="{EB5F63C3-570F-40AD-9BD1-BC40C459F888}"/>
              </a:ext>
            </a:extLst>
          </p:cNvPr>
          <p:cNvSpPr>
            <a:spLocks noGrp="1"/>
          </p:cNvSpPr>
          <p:nvPr>
            <p:ph idx="1"/>
          </p:nvPr>
        </p:nvSpPr>
        <p:spPr/>
        <p:txBody>
          <a:bodyPr vert="horz" lIns="91440" tIns="45720" rIns="91440" bIns="45720" rtlCol="0" anchor="t">
            <a:normAutofit/>
          </a:bodyPr>
          <a:lstStyle/>
          <a:p>
            <a:pPr marL="0" indent="0">
              <a:buNone/>
            </a:pPr>
            <a:endParaRPr lang="pt-BR" dirty="0">
              <a:cs typeface="Calibri"/>
            </a:endParaRPr>
          </a:p>
          <a:p>
            <a:pPr marL="0" indent="0">
              <a:buNone/>
            </a:pPr>
            <a:r>
              <a:rPr lang="pt-BR">
                <a:cs typeface="Calibri"/>
              </a:rPr>
              <a:t>"</a:t>
            </a:r>
            <a:r>
              <a:rPr lang="pt-BR">
                <a:ea typeface="+mn-lt"/>
                <a:cs typeface="+mn-lt"/>
              </a:rPr>
              <a:t>GOD CLASS - A large class implementing different responsibilities and centralizing most of the system processing."</a:t>
            </a:r>
            <a:endParaRPr lang="pt-BR"/>
          </a:p>
          <a:p>
            <a:pPr>
              <a:buNone/>
            </a:pPr>
            <a:endParaRPr lang="pt-BR" dirty="0">
              <a:ea typeface="+mn-lt"/>
              <a:cs typeface="+mn-lt"/>
            </a:endParaRPr>
          </a:p>
          <a:p>
            <a:pPr>
              <a:buNone/>
            </a:pPr>
            <a:r>
              <a:rPr lang="pt-BR">
                <a:cs typeface="Calibri"/>
              </a:rPr>
              <a:t>1º - set the </a:t>
            </a:r>
            <a:r>
              <a:rPr lang="pt-BR">
                <a:ea typeface="+mn-lt"/>
                <a:cs typeface="+mn-lt"/>
              </a:rPr>
              <a:t>agreement </a:t>
            </a:r>
            <a:r>
              <a:rPr lang="pt-BR">
                <a:cs typeface="Calibri"/>
              </a:rPr>
              <a:t>level </a:t>
            </a:r>
            <a:endParaRPr lang="pt-BR" dirty="0">
              <a:cs typeface="Calibri"/>
            </a:endParaRPr>
          </a:p>
          <a:p>
            <a:pPr>
              <a:buNone/>
            </a:pPr>
            <a:r>
              <a:rPr lang="pt-BR">
                <a:cs typeface="Calibri"/>
              </a:rPr>
              <a:t>2º - explain </a:t>
            </a:r>
            <a:endParaRPr lang="pt-BR" dirty="0">
              <a:cs typeface="Calibri"/>
            </a:endParaRPr>
          </a:p>
          <a:p>
            <a:endParaRPr lang="pt-BR" dirty="0">
              <a:cs typeface="Calibri"/>
            </a:endParaRPr>
          </a:p>
          <a:p>
            <a:pPr>
              <a:buNone/>
            </a:pPr>
            <a:endParaRPr lang="pt-BR" dirty="0">
              <a:cs typeface="Calibri"/>
            </a:endParaRPr>
          </a:p>
          <a:p>
            <a:pPr marL="0" indent="0">
              <a:buNone/>
            </a:pPr>
            <a:endParaRPr lang="pt-BR" dirty="0">
              <a:cs typeface="Calibri"/>
            </a:endParaRPr>
          </a:p>
          <a:p>
            <a:pPr marL="0" indent="0">
              <a:buNone/>
            </a:pPr>
            <a:endParaRPr lang="pt-BR" dirty="0">
              <a:cs typeface="Calibri"/>
            </a:endParaRPr>
          </a:p>
        </p:txBody>
      </p:sp>
    </p:spTree>
    <p:extLst>
      <p:ext uri="{BB962C8B-B14F-4D97-AF65-F5344CB8AC3E}">
        <p14:creationId xmlns:p14="http://schemas.microsoft.com/office/powerpoint/2010/main" val="46973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256C9-76D4-4BA3-806E-C431532FBCE1}"/>
              </a:ext>
            </a:extLst>
          </p:cNvPr>
          <p:cNvSpPr>
            <a:spLocks noGrp="1"/>
          </p:cNvSpPr>
          <p:nvPr>
            <p:ph type="title"/>
          </p:nvPr>
        </p:nvSpPr>
        <p:spPr/>
        <p:txBody>
          <a:bodyPr/>
          <a:lstStyle/>
          <a:p>
            <a:r>
              <a:rPr lang="pt-BR">
                <a:ea typeface="+mj-lt"/>
                <a:cs typeface="+mj-lt"/>
              </a:rPr>
              <a:t>Study procedure – Task submission</a:t>
            </a:r>
            <a:endParaRPr lang="pt-BR"/>
          </a:p>
        </p:txBody>
      </p:sp>
      <p:sp>
        <p:nvSpPr>
          <p:cNvPr id="3" name="Espaço Reservado para Conteúdo 2">
            <a:extLst>
              <a:ext uri="{FF2B5EF4-FFF2-40B4-BE49-F238E27FC236}">
                <a16:creationId xmlns:a16="http://schemas.microsoft.com/office/drawing/2014/main" id="{EB5F63C3-570F-40AD-9BD1-BC40C459F888}"/>
              </a:ext>
            </a:extLst>
          </p:cNvPr>
          <p:cNvSpPr>
            <a:spLocks noGrp="1"/>
          </p:cNvSpPr>
          <p:nvPr>
            <p:ph idx="1"/>
          </p:nvPr>
        </p:nvSpPr>
        <p:spPr/>
        <p:txBody>
          <a:bodyPr vert="horz" lIns="91440" tIns="45720" rIns="91440" bIns="45720" rtlCol="0" anchor="t">
            <a:normAutofit/>
          </a:bodyPr>
          <a:lstStyle/>
          <a:p>
            <a:pPr marL="0" indent="0">
              <a:buNone/>
            </a:pPr>
            <a:r>
              <a:rPr lang="pt-BR">
                <a:ea typeface="+mn-lt"/>
                <a:cs typeface="+mn-lt"/>
              </a:rPr>
              <a:t>1º - set the level of agreement</a:t>
            </a:r>
          </a:p>
          <a:p>
            <a:pPr>
              <a:buNone/>
            </a:pPr>
            <a:endParaRPr lang="pt-BR" dirty="0">
              <a:ea typeface="+mn-lt"/>
              <a:cs typeface="+mn-lt"/>
            </a:endParaRPr>
          </a:p>
          <a:p>
            <a:r>
              <a:rPr lang="pt-BR">
                <a:ea typeface="+mn-lt"/>
                <a:cs typeface="+mn-lt"/>
              </a:rPr>
              <a:t>Strongly Agree</a:t>
            </a:r>
            <a:endParaRPr lang="pt-BR">
              <a:cs typeface="Calibri"/>
            </a:endParaRPr>
          </a:p>
          <a:p>
            <a:r>
              <a:rPr lang="pt-BR">
                <a:ea typeface="+mn-lt"/>
                <a:cs typeface="+mn-lt"/>
              </a:rPr>
              <a:t>Agree</a:t>
            </a:r>
            <a:endParaRPr lang="pt-BR">
              <a:cs typeface="Calibri" panose="020F0502020204030204"/>
            </a:endParaRPr>
          </a:p>
          <a:p>
            <a:r>
              <a:rPr lang="pt-BR">
                <a:ea typeface="+mn-lt"/>
                <a:cs typeface="+mn-lt"/>
              </a:rPr>
              <a:t>Undecided</a:t>
            </a:r>
            <a:endParaRPr lang="pt-BR">
              <a:cs typeface="Calibri" panose="020F0502020204030204"/>
            </a:endParaRPr>
          </a:p>
          <a:p>
            <a:r>
              <a:rPr lang="pt-BR">
                <a:ea typeface="+mn-lt"/>
                <a:cs typeface="+mn-lt"/>
              </a:rPr>
              <a:t>Disagree</a:t>
            </a:r>
            <a:endParaRPr lang="pt-BR">
              <a:cs typeface="Calibri" panose="020F0502020204030204"/>
            </a:endParaRPr>
          </a:p>
          <a:p>
            <a:r>
              <a:rPr lang="pt-BR">
                <a:ea typeface="+mn-lt"/>
                <a:cs typeface="+mn-lt"/>
              </a:rPr>
              <a:t>Strongly Disagree</a:t>
            </a:r>
            <a:endParaRPr lang="pt-BR">
              <a:cs typeface="Calibri" panose="020F0502020204030204"/>
            </a:endParaRPr>
          </a:p>
          <a:p>
            <a:pPr>
              <a:buNone/>
            </a:pPr>
            <a:endParaRPr lang="pt-BR" dirty="0">
              <a:cs typeface="Calibri"/>
            </a:endParaRPr>
          </a:p>
          <a:p>
            <a:pPr marL="0" indent="0">
              <a:buNone/>
            </a:pPr>
            <a:endParaRPr lang="pt-BR" dirty="0">
              <a:cs typeface="Calibri"/>
            </a:endParaRPr>
          </a:p>
          <a:p>
            <a:pPr marL="0" indent="0">
              <a:buNone/>
            </a:pPr>
            <a:endParaRPr lang="pt-BR" dirty="0">
              <a:cs typeface="Calibri"/>
            </a:endParaRPr>
          </a:p>
        </p:txBody>
      </p:sp>
      <p:sp>
        <p:nvSpPr>
          <p:cNvPr id="5" name="Texto Explicativo: Seta para a Esquerda 4">
            <a:extLst>
              <a:ext uri="{FF2B5EF4-FFF2-40B4-BE49-F238E27FC236}">
                <a16:creationId xmlns:a16="http://schemas.microsoft.com/office/drawing/2014/main" id="{73A79551-BBF3-4D23-B748-D0EC7F3C3123}"/>
              </a:ext>
            </a:extLst>
          </p:cNvPr>
          <p:cNvSpPr/>
          <p:nvPr/>
        </p:nvSpPr>
        <p:spPr>
          <a:xfrm>
            <a:off x="4891177" y="3316856"/>
            <a:ext cx="4155055" cy="1667773"/>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a:cs typeface="Calibri"/>
              </a:rPr>
              <a:t>Likert Scale</a:t>
            </a:r>
            <a:endParaRPr lang="pt-BR" sz="2800"/>
          </a:p>
        </p:txBody>
      </p:sp>
    </p:spTree>
    <p:extLst>
      <p:ext uri="{BB962C8B-B14F-4D97-AF65-F5344CB8AC3E}">
        <p14:creationId xmlns:p14="http://schemas.microsoft.com/office/powerpoint/2010/main" val="363727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93F29B5-8C42-45BB-B599-5A8139706D2C}"/>
              </a:ext>
            </a:extLst>
          </p:cNvPr>
          <p:cNvSpPr>
            <a:spLocks noGrp="1"/>
          </p:cNvSpPr>
          <p:nvPr>
            <p:ph type="title"/>
          </p:nvPr>
        </p:nvSpPr>
        <p:spPr>
          <a:xfrm>
            <a:off x="863029" y="1012004"/>
            <a:ext cx="3416158" cy="4795408"/>
          </a:xfrm>
        </p:spPr>
        <p:txBody>
          <a:bodyPr>
            <a:normAutofit/>
          </a:bodyPr>
          <a:lstStyle/>
          <a:p>
            <a:r>
              <a:rPr lang="pt-BR">
                <a:solidFill>
                  <a:srgbClr val="FFFFFF"/>
                </a:solidFill>
                <a:cs typeface="Calibri Light"/>
              </a:rPr>
              <a:t>Research status</a:t>
            </a:r>
            <a:endParaRPr lang="pt-BR">
              <a:solidFill>
                <a:srgbClr val="FFFFFF"/>
              </a:solidFill>
            </a:endParaRPr>
          </a:p>
        </p:txBody>
      </p:sp>
      <p:graphicFrame>
        <p:nvGraphicFramePr>
          <p:cNvPr id="7" name="Espaço Reservado para Conteúdo 2">
            <a:extLst>
              <a:ext uri="{FF2B5EF4-FFF2-40B4-BE49-F238E27FC236}">
                <a16:creationId xmlns:a16="http://schemas.microsoft.com/office/drawing/2014/main" id="{35EBC89C-4461-4AA9-A43E-C75DD016876E}"/>
              </a:ext>
            </a:extLst>
          </p:cNvPr>
          <p:cNvGraphicFramePr>
            <a:graphicFrameLocks noGrp="1"/>
          </p:cNvGraphicFramePr>
          <p:nvPr>
            <p:ph idx="1"/>
            <p:extLst>
              <p:ext uri="{D42A27DB-BD31-4B8C-83A1-F6EECF244321}">
                <p14:modId xmlns:p14="http://schemas.microsoft.com/office/powerpoint/2010/main" val="17419776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20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08DBA-6CD2-4605-9B7C-63F6CE6A9BE6}"/>
              </a:ext>
            </a:extLst>
          </p:cNvPr>
          <p:cNvSpPr>
            <a:spLocks noGrp="1"/>
          </p:cNvSpPr>
          <p:nvPr>
            <p:ph type="title"/>
          </p:nvPr>
        </p:nvSpPr>
        <p:spPr/>
        <p:txBody>
          <a:bodyPr/>
          <a:lstStyle/>
          <a:p>
            <a:r>
              <a:rPr lang="pt-BR">
                <a:cs typeface="Calibri Light"/>
              </a:rPr>
              <a:t>References</a:t>
            </a:r>
            <a:endParaRPr lang="pt-BR"/>
          </a:p>
        </p:txBody>
      </p:sp>
      <p:sp>
        <p:nvSpPr>
          <p:cNvPr id="3" name="Espaço Reservado para Conteúdo 2">
            <a:extLst>
              <a:ext uri="{FF2B5EF4-FFF2-40B4-BE49-F238E27FC236}">
                <a16:creationId xmlns:a16="http://schemas.microsoft.com/office/drawing/2014/main" id="{A12B97F3-A04E-467F-B83B-062371305712}"/>
              </a:ext>
            </a:extLst>
          </p:cNvPr>
          <p:cNvSpPr>
            <a:spLocks noGrp="1"/>
          </p:cNvSpPr>
          <p:nvPr>
            <p:ph idx="1"/>
          </p:nvPr>
        </p:nvSpPr>
        <p:spPr/>
        <p:txBody>
          <a:bodyPr vert="horz" lIns="91440" tIns="45720" rIns="91440" bIns="45720" rtlCol="0" anchor="t">
            <a:noAutofit/>
          </a:bodyPr>
          <a:lstStyle/>
          <a:p>
            <a:r>
              <a:rPr lang="pt-BR" sz="1100">
                <a:ea typeface="+mn-lt"/>
                <a:cs typeface="+mn-lt"/>
              </a:rPr>
              <a:t>[1]Marwen Abbes, Foutse Khomh, Yann-Gael Gueheneuc, and Giuliano Antoniol.2011. An empirical study of the impact of two antipatterns, blob and spaghetticode, on program comprehension. InSoftware maintenance and reengineering(CSMR), 2011 15th European conference on. IEEE, 181–190.</a:t>
            </a:r>
            <a:endParaRPr lang="pt-BR" sz="1100">
              <a:cs typeface="Calibri" panose="020F0502020204030204"/>
            </a:endParaRPr>
          </a:p>
          <a:p>
            <a:r>
              <a:rPr lang="pt-BR" sz="1100">
                <a:ea typeface="+mn-lt"/>
                <a:cs typeface="+mn-lt"/>
              </a:rPr>
              <a:t>[2]Dario Di Nucci, Fabio Palomba, Damian A Tamburri, Alexander Serebrenik, andAndrea De Lucia. 2018. Detecting code smells using machine learning techniques:are we there yet?. In2018 IEEE 25th International Conference on Software Analysis,Evolution and Reengineering (SANER). IEEE, 612–621.</a:t>
            </a:r>
            <a:endParaRPr lang="pt-BR" sz="1100"/>
          </a:p>
          <a:p>
            <a:r>
              <a:rPr lang="pt-BR" sz="1100">
                <a:ea typeface="+mn-lt"/>
                <a:cs typeface="+mn-lt"/>
              </a:rPr>
              <a:t>[3]Francesca Arcelli Fontana, Pietro Braione, and Marco Zanoni. 2012. Automaticdetection of bad smells in code: An experimental assessment.Journal of ObjectTechnology11, 2 (2012), 5–1.</a:t>
            </a:r>
            <a:endParaRPr lang="pt-BR" sz="1100"/>
          </a:p>
          <a:p>
            <a:r>
              <a:rPr lang="pt-BR" sz="1100">
                <a:ea typeface="+mn-lt"/>
                <a:cs typeface="+mn-lt"/>
              </a:rPr>
              <a:t>[4]Francesca Arcelli Fontana, Vincenzo Ferme, Alessandro Marino, Bartosz Walter,and Pawel Martenka. 2013. Investigating the impact of code smells on system’squality: An empirical study on systems of different application domains. InSoftware Maintenance (ICSM), 2013 29th IEEE International Conference on. IEEE,260–269.</a:t>
            </a:r>
            <a:endParaRPr lang="pt-BR" sz="1100"/>
          </a:p>
          <a:p>
            <a:r>
              <a:rPr lang="pt-BR" sz="1100">
                <a:ea typeface="+mn-lt"/>
                <a:cs typeface="+mn-lt"/>
              </a:rPr>
              <a:t>[5]Francesca Arcelli Fontana, Mika V Mäntylä, Marco Zanoni, and AlessandroMarino. 2016. Comparing and experimenting machine learning techniques forcode smell detection.Empirical Software Engineering21, 3 (2016), 1143–1191.</a:t>
            </a:r>
            <a:endParaRPr lang="pt-BR" sz="1100"/>
          </a:p>
          <a:p>
            <a:r>
              <a:rPr lang="pt-BR" sz="1100">
                <a:ea typeface="+mn-lt"/>
                <a:cs typeface="+mn-lt"/>
              </a:rPr>
              <a:t>[6]Francesca  Arcelli  Fontana,  Marco  Zanoni,  Alessandro  Marino,  and  Mika  VMantyla. 2013.  Code smell detection: Towards a machine learning-based ap-proach. InSoftware Maintenance (ICSM), 2013 29th IEEE International Conferenceon. IEEE, 396–399.</a:t>
            </a:r>
            <a:endParaRPr lang="pt-BR" sz="1100"/>
          </a:p>
          <a:p>
            <a:r>
              <a:rPr lang="pt-BR" sz="1100">
                <a:ea typeface="+mn-lt"/>
                <a:cs typeface="+mn-lt"/>
              </a:rPr>
              <a:t>[7]  Martin Fowler, Kent Beck, John Brant, William Opdyke, and Don Roberts. 1999.Refactoring: improving the design of existing code. Addison-Wesley Professional.[8]Bryce Goodman and Seth Flaxman. 2016. European Union regulations on algorith-mic decision-making and a" right to explanation".arXiv preprint arXiv:1606.08813(2016).</a:t>
            </a:r>
            <a:endParaRPr lang="pt-BR" sz="1100"/>
          </a:p>
          <a:p>
            <a:r>
              <a:rPr lang="pt-BR" sz="1100">
                <a:ea typeface="+mn-lt"/>
                <a:cs typeface="+mn-lt"/>
              </a:rPr>
              <a:t>[9]Mário Hozano, Alessandro Garcia, Baldoino Fonseca, and Evandro Costa. 2018.Are you smelling it? Investigating how similar developers detect code smells.Information and Software Technology93 (2018), 130–146.</a:t>
            </a:r>
            <a:endParaRPr lang="pt-BR" sz="1100"/>
          </a:p>
          <a:p>
            <a:r>
              <a:rPr lang="pt-BR" sz="1100">
                <a:ea typeface="+mn-lt"/>
                <a:cs typeface="+mn-lt"/>
              </a:rPr>
              <a:t>[10]Abdou Maiga, Nasir Ali, Neelesh Bhattacharya, Aminata Sabane, Yann-GaelGueheneuc, and Esma Aimeur. 2012.  SMURF: A SVM-based incremental anti-pattern detection approach. InReverse engineering (WCRE), 2012 19th workingconference on. IEEE, 466–475.</a:t>
            </a:r>
            <a:endParaRPr lang="pt-BR" sz="1100"/>
          </a:p>
          <a:p>
            <a:r>
              <a:rPr lang="pt-BR" sz="1100">
                <a:ea typeface="+mn-lt"/>
                <a:cs typeface="+mn-lt"/>
              </a:rPr>
              <a:t>[11]Abdou Maiga, Nasir Ali, Neelesh Bhattacharya, Aminata Sabané, Yann-GaëlGuéhéneuc, Giuliano Antoniol, and Esma Aïmeur. 2012.  Support vector ma-chines for anti-pattern detection. InAutomated Software Engineering (ASE), 2012Proceedings of the 27th IEEE/ACM International Conference on. IEEE, 278–281.</a:t>
            </a:r>
            <a:endParaRPr lang="pt-BR" sz="1100"/>
          </a:p>
          <a:p>
            <a:r>
              <a:rPr lang="pt-BR" sz="1100">
                <a:ea typeface="+mn-lt"/>
                <a:cs typeface="+mn-lt"/>
              </a:rPr>
              <a:t>[12]Willian Oizumi, Alessandro Garcia, Leonardo da Silva Sousa, Bruno Cafeo, andYixue Zhao. 2016.   Code anomalies flock together: Exploring code anomalyagglomerations for locating design problems. InSoftware Engineering (ICSE), 2016IEEE/ACM 38th International Conference on. IEEE, 440–451.</a:t>
            </a:r>
            <a:endParaRPr lang="pt-BR" sz="1100"/>
          </a:p>
          <a:p>
            <a:r>
              <a:rPr lang="pt-BR" sz="1100">
                <a:ea typeface="+mn-lt"/>
                <a:cs typeface="+mn-lt"/>
              </a:rPr>
              <a:t>[13]Fabio Palomba, Gabriele Bavota, Massimiliano Di Penta, Rocco Oliveto, and An-drea De Lucia. 2014. Do they really smell bad? a study on developers’ perceptionof bad code smells. In2014 IEEE International Conference on Software Maintenanceand Evolution. IEEE, 101–110.[14]Marco Tulio Ribeiro, Sameer Singh, and Carlos Guestrin. 2016. Model-agnosticinterpretability of machine learning.arXiv preprint arXiv:1606.05386(2016).</a:t>
            </a:r>
            <a:endParaRPr lang="pt-BR" sz="1100"/>
          </a:p>
        </p:txBody>
      </p:sp>
    </p:spTree>
    <p:extLst>
      <p:ext uri="{BB962C8B-B14F-4D97-AF65-F5344CB8AC3E}">
        <p14:creationId xmlns:p14="http://schemas.microsoft.com/office/powerpoint/2010/main" val="63468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17AB1D-418F-4E0A-B32D-4AA84FD718C8}"/>
              </a:ext>
            </a:extLst>
          </p:cNvPr>
          <p:cNvSpPr>
            <a:spLocks noGrp="1"/>
          </p:cNvSpPr>
          <p:nvPr>
            <p:ph type="title"/>
          </p:nvPr>
        </p:nvSpPr>
        <p:spPr>
          <a:xfrm>
            <a:off x="943277" y="712269"/>
            <a:ext cx="3370998" cy="5502264"/>
          </a:xfrm>
        </p:spPr>
        <p:txBody>
          <a:bodyPr>
            <a:normAutofit/>
          </a:bodyPr>
          <a:lstStyle/>
          <a:p>
            <a:r>
              <a:rPr lang="pt-BR" dirty="0">
                <a:solidFill>
                  <a:srgbClr val="FFFFFF"/>
                </a:solidFill>
                <a:cs typeface="Calibri Light"/>
              </a:rPr>
              <a:t> </a:t>
            </a:r>
            <a:r>
              <a:rPr lang="pt-BR" dirty="0" err="1">
                <a:solidFill>
                  <a:srgbClr val="FFFFFF"/>
                </a:solidFill>
                <a:cs typeface="Calibri Light"/>
              </a:rPr>
              <a:t>Code</a:t>
            </a:r>
            <a:r>
              <a:rPr lang="pt-BR" dirty="0">
                <a:solidFill>
                  <a:srgbClr val="FFFFFF"/>
                </a:solidFill>
                <a:cs typeface="Calibri Light"/>
              </a:rPr>
              <a:t> </a:t>
            </a:r>
            <a:r>
              <a:rPr lang="pt-BR" dirty="0" err="1">
                <a:solidFill>
                  <a:srgbClr val="FFFFFF"/>
                </a:solidFill>
                <a:cs typeface="Calibri Light"/>
              </a:rPr>
              <a:t>Smells</a:t>
            </a:r>
            <a:endParaRPr lang="pt-BR" dirty="0" err="1">
              <a:solidFill>
                <a:srgbClr val="FFFFFF"/>
              </a:solidFill>
            </a:endParaRP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Espaço Reservado para Conteúdo 2">
            <a:extLst>
              <a:ext uri="{FF2B5EF4-FFF2-40B4-BE49-F238E27FC236}">
                <a16:creationId xmlns:a16="http://schemas.microsoft.com/office/drawing/2014/main" id="{EBC3D107-AAAF-4B5F-A02F-9D8E89E8BC0F}"/>
              </a:ext>
            </a:extLst>
          </p:cNvPr>
          <p:cNvGraphicFramePr>
            <a:graphicFrameLocks noGrp="1"/>
          </p:cNvGraphicFramePr>
          <p:nvPr>
            <p:ph idx="1"/>
            <p:extLst>
              <p:ext uri="{D42A27DB-BD31-4B8C-83A1-F6EECF244321}">
                <p14:modId xmlns:p14="http://schemas.microsoft.com/office/powerpoint/2010/main" val="173469400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137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3413E8E-36E8-4A3E-BEBD-1749FF272BDF}"/>
              </a:ext>
            </a:extLst>
          </p:cNvPr>
          <p:cNvSpPr>
            <a:spLocks noGrp="1"/>
          </p:cNvSpPr>
          <p:nvPr>
            <p:ph type="title"/>
          </p:nvPr>
        </p:nvSpPr>
        <p:spPr>
          <a:xfrm>
            <a:off x="863029" y="1012004"/>
            <a:ext cx="3416158" cy="4795408"/>
          </a:xfrm>
        </p:spPr>
        <p:txBody>
          <a:bodyPr>
            <a:normAutofit/>
          </a:bodyPr>
          <a:lstStyle/>
          <a:p>
            <a:r>
              <a:rPr lang="pt-BR">
                <a:solidFill>
                  <a:srgbClr val="FFFFFF"/>
                </a:solidFill>
                <a:ea typeface="+mj-lt"/>
                <a:cs typeface="+mj-lt"/>
              </a:rPr>
              <a:t>Automated CS detection</a:t>
            </a:r>
          </a:p>
        </p:txBody>
      </p:sp>
      <p:graphicFrame>
        <p:nvGraphicFramePr>
          <p:cNvPr id="7" name="Espaço Reservado para Conteúdo 2">
            <a:extLst>
              <a:ext uri="{FF2B5EF4-FFF2-40B4-BE49-F238E27FC236}">
                <a16:creationId xmlns:a16="http://schemas.microsoft.com/office/drawing/2014/main" id="{F67669F0-5E16-4E1E-8787-B6C462E3D77A}"/>
              </a:ext>
            </a:extLst>
          </p:cNvPr>
          <p:cNvGraphicFramePr>
            <a:graphicFrameLocks noGrp="1"/>
          </p:cNvGraphicFramePr>
          <p:nvPr>
            <p:ph idx="1"/>
            <p:extLst>
              <p:ext uri="{D42A27DB-BD31-4B8C-83A1-F6EECF244321}">
                <p14:modId xmlns:p14="http://schemas.microsoft.com/office/powerpoint/2010/main" val="34596676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366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AF0F8E-3FEA-475F-97AF-D03B208A4F8D}"/>
              </a:ext>
            </a:extLst>
          </p:cNvPr>
          <p:cNvSpPr>
            <a:spLocks noGrp="1"/>
          </p:cNvSpPr>
          <p:nvPr>
            <p:ph type="title"/>
          </p:nvPr>
        </p:nvSpPr>
        <p:spPr>
          <a:xfrm>
            <a:off x="838200" y="365125"/>
            <a:ext cx="10515600" cy="1325563"/>
          </a:xfrm>
        </p:spPr>
        <p:txBody>
          <a:bodyPr>
            <a:normAutofit/>
          </a:bodyPr>
          <a:lstStyle/>
          <a:p>
            <a:r>
              <a:rPr lang="pt-BR" sz="3100" err="1">
                <a:cs typeface="Calibri Light"/>
              </a:rPr>
              <a:t>Interpretable</a:t>
            </a:r>
            <a:r>
              <a:rPr lang="pt-BR" sz="3100">
                <a:ea typeface="+mj-lt"/>
                <a:cs typeface="+mj-lt"/>
              </a:rPr>
              <a:t> ML </a:t>
            </a:r>
            <a:r>
              <a:rPr lang="pt-BR" sz="3100" err="1">
                <a:ea typeface="+mj-lt"/>
                <a:cs typeface="+mj-lt"/>
              </a:rPr>
              <a:t>technique</a:t>
            </a:r>
            <a:r>
              <a:rPr lang="pt-BR" sz="3100">
                <a:ea typeface="+mj-lt"/>
                <a:cs typeface="+mj-lt"/>
              </a:rPr>
              <a:t> </a:t>
            </a:r>
            <a:r>
              <a:rPr lang="pt-BR" sz="3100" err="1">
                <a:ea typeface="+mj-lt"/>
                <a:cs typeface="+mj-lt"/>
              </a:rPr>
              <a:t>to</a:t>
            </a:r>
            <a:r>
              <a:rPr lang="pt-BR" sz="3100">
                <a:ea typeface="+mj-lt"/>
                <a:cs typeface="+mj-lt"/>
              </a:rPr>
              <a:t> </a:t>
            </a:r>
            <a:r>
              <a:rPr lang="pt-BR" sz="3100" err="1">
                <a:ea typeface="+mj-lt"/>
                <a:cs typeface="+mj-lt"/>
              </a:rPr>
              <a:t>support</a:t>
            </a:r>
            <a:r>
              <a:rPr lang="pt-BR" sz="3100">
                <a:ea typeface="+mj-lt"/>
                <a:cs typeface="+mj-lt"/>
              </a:rPr>
              <a:t> </a:t>
            </a:r>
            <a:r>
              <a:rPr lang="pt-BR" sz="3100" err="1">
                <a:ea typeface="+mj-lt"/>
                <a:cs typeface="+mj-lt"/>
              </a:rPr>
              <a:t>code</a:t>
            </a:r>
            <a:r>
              <a:rPr lang="pt-BR" sz="3100">
                <a:ea typeface="+mj-lt"/>
                <a:cs typeface="+mj-lt"/>
              </a:rPr>
              <a:t> </a:t>
            </a:r>
            <a:r>
              <a:rPr lang="pt-BR" sz="3100" err="1">
                <a:ea typeface="+mj-lt"/>
                <a:cs typeface="+mj-lt"/>
              </a:rPr>
              <a:t>smell</a:t>
            </a:r>
            <a:r>
              <a:rPr lang="pt-BR" sz="3100">
                <a:ea typeface="+mj-lt"/>
                <a:cs typeface="+mj-lt"/>
              </a:rPr>
              <a:t> </a:t>
            </a:r>
            <a:r>
              <a:rPr lang="pt-BR" sz="3100" err="1">
                <a:ea typeface="+mj-lt"/>
                <a:cs typeface="+mj-lt"/>
              </a:rPr>
              <a:t>detection</a:t>
            </a:r>
            <a:endParaRPr lang="pt-BR" sz="3100" err="1"/>
          </a:p>
        </p:txBody>
      </p:sp>
      <p:sp>
        <p:nvSpPr>
          <p:cNvPr id="3" name="Espaço Reservado para Conteúdo 2">
            <a:extLst>
              <a:ext uri="{FF2B5EF4-FFF2-40B4-BE49-F238E27FC236}">
                <a16:creationId xmlns:a16="http://schemas.microsoft.com/office/drawing/2014/main" id="{45681118-A071-4E99-9031-1201138054F6}"/>
              </a:ext>
            </a:extLst>
          </p:cNvPr>
          <p:cNvSpPr>
            <a:spLocks noGrp="1"/>
          </p:cNvSpPr>
          <p:nvPr>
            <p:ph idx="1"/>
          </p:nvPr>
        </p:nvSpPr>
        <p:spPr>
          <a:xfrm>
            <a:off x="838200" y="1825625"/>
            <a:ext cx="3797807" cy="4351338"/>
          </a:xfrm>
        </p:spPr>
        <p:txBody>
          <a:bodyPr vert="horz" lIns="91440" tIns="45720" rIns="91440" bIns="45720" rtlCol="0" anchor="t">
            <a:normAutofit/>
          </a:bodyPr>
          <a:lstStyle/>
          <a:p>
            <a:r>
              <a:rPr lang="pt-BR" sz="2000" dirty="0">
                <a:cs typeface="Calibri"/>
              </a:rPr>
              <a:t>White box </a:t>
            </a:r>
            <a:r>
              <a:rPr lang="pt-BR" sz="2000" dirty="0" err="1">
                <a:cs typeface="Calibri"/>
              </a:rPr>
              <a:t>classifier</a:t>
            </a:r>
            <a:r>
              <a:rPr lang="pt-BR" sz="2000" dirty="0">
                <a:cs typeface="Calibri"/>
              </a:rPr>
              <a:t>: </a:t>
            </a:r>
          </a:p>
          <a:p>
            <a:pPr lvl="1"/>
            <a:r>
              <a:rPr lang="pt-BR" sz="2000" dirty="0">
                <a:cs typeface="Calibri"/>
              </a:rPr>
              <a:t>Ex.: </a:t>
            </a:r>
            <a:r>
              <a:rPr lang="pt-BR" sz="2000" dirty="0" err="1">
                <a:cs typeface="Calibri"/>
              </a:rPr>
              <a:t>decision</a:t>
            </a:r>
            <a:r>
              <a:rPr lang="pt-BR" sz="2000" dirty="0">
                <a:cs typeface="Calibri"/>
              </a:rPr>
              <a:t> </a:t>
            </a:r>
            <a:r>
              <a:rPr lang="pt-BR" sz="2000" dirty="0" err="1">
                <a:cs typeface="Calibri"/>
              </a:rPr>
              <a:t>tree</a:t>
            </a:r>
          </a:p>
          <a:p>
            <a:pPr lvl="1"/>
            <a:endParaRPr lang="pt-BR" sz="2000">
              <a:cs typeface="Calibri"/>
            </a:endParaRPr>
          </a:p>
          <a:p>
            <a:r>
              <a:rPr lang="pt-BR" sz="2000" dirty="0">
                <a:cs typeface="Calibri"/>
              </a:rPr>
              <a:t>A </a:t>
            </a:r>
            <a:r>
              <a:rPr lang="pt-BR" sz="2000" dirty="0" err="1">
                <a:cs typeface="Calibri"/>
              </a:rPr>
              <a:t>guided</a:t>
            </a:r>
            <a:r>
              <a:rPr lang="pt-BR" sz="2000" dirty="0">
                <a:cs typeface="Calibri"/>
              </a:rPr>
              <a:t> approach </a:t>
            </a:r>
            <a:r>
              <a:rPr lang="pt-BR" sz="2000" dirty="0" err="1">
                <a:cs typeface="Calibri"/>
              </a:rPr>
              <a:t>to</a:t>
            </a:r>
            <a:r>
              <a:rPr lang="pt-BR" sz="2000" dirty="0">
                <a:cs typeface="Calibri"/>
              </a:rPr>
              <a:t> </a:t>
            </a:r>
            <a:r>
              <a:rPr lang="pt-BR" sz="2000" dirty="0" err="1">
                <a:cs typeface="Calibri"/>
              </a:rPr>
              <a:t>detect</a:t>
            </a:r>
            <a:r>
              <a:rPr lang="pt-BR" sz="2000" dirty="0">
                <a:cs typeface="Calibri"/>
              </a:rPr>
              <a:t> a </a:t>
            </a:r>
            <a:r>
              <a:rPr lang="pt-BR" sz="2000" dirty="0" err="1">
                <a:cs typeface="Calibri"/>
              </a:rPr>
              <a:t>smell</a:t>
            </a:r>
          </a:p>
          <a:p>
            <a:pPr lvl="1"/>
            <a:r>
              <a:rPr lang="pt-BR" sz="2000" dirty="0">
                <a:cs typeface="Calibri"/>
              </a:rPr>
              <a:t>Nodes = </a:t>
            </a:r>
            <a:r>
              <a:rPr lang="pt-BR" sz="2000" dirty="0" err="1">
                <a:cs typeface="Calibri"/>
              </a:rPr>
              <a:t>metrics</a:t>
            </a:r>
          </a:p>
          <a:p>
            <a:endParaRPr lang="pt-BR" sz="2400" dirty="0">
              <a:cs typeface="Calibri"/>
            </a:endParaRPr>
          </a:p>
          <a:p>
            <a:r>
              <a:rPr lang="pt-BR" sz="2400" dirty="0">
                <a:cs typeface="Calibri"/>
              </a:rPr>
              <a:t>A tool for </a:t>
            </a:r>
            <a:r>
              <a:rPr lang="pt-BR" sz="2400" dirty="0" err="1">
                <a:cs typeface="Calibri"/>
              </a:rPr>
              <a:t>decision</a:t>
            </a:r>
            <a:r>
              <a:rPr lang="pt-BR" sz="2400" dirty="0">
                <a:cs typeface="Calibri"/>
              </a:rPr>
              <a:t> </a:t>
            </a:r>
            <a:r>
              <a:rPr lang="pt-BR" sz="2400" dirty="0" err="1">
                <a:cs typeface="Calibri"/>
              </a:rPr>
              <a:t>support</a:t>
            </a:r>
            <a:endParaRPr lang="pt-BR" sz="2400">
              <a:cs typeface="Calibri"/>
            </a:endParaRPr>
          </a:p>
          <a:p>
            <a:pPr lvl="2"/>
            <a:endParaRPr lang="pt-BR" dirty="0">
              <a:cs typeface="Calibri"/>
            </a:endParaRPr>
          </a:p>
        </p:txBody>
      </p:sp>
      <p:pic>
        <p:nvPicPr>
          <p:cNvPr id="5" name="Imagem 5" descr="Tela de celular com texto preto sobre fundo branco&#10;&#10;Descrição gerada com alta confiança">
            <a:extLst>
              <a:ext uri="{FF2B5EF4-FFF2-40B4-BE49-F238E27FC236}">
                <a16:creationId xmlns:a16="http://schemas.microsoft.com/office/drawing/2014/main" id="{B4579F60-FF78-422A-93FD-7CA8158D8F8E}"/>
              </a:ext>
            </a:extLst>
          </p:cNvPr>
          <p:cNvPicPr>
            <a:picLocks noChangeAspect="1"/>
          </p:cNvPicPr>
          <p:nvPr/>
        </p:nvPicPr>
        <p:blipFill rotWithShape="1">
          <a:blip r:embed="rId2"/>
          <a:srcRect r="1435" b="-2"/>
          <a:stretch/>
        </p:blipFill>
        <p:spPr>
          <a:xfrm>
            <a:off x="5120640" y="1904281"/>
            <a:ext cx="6233160" cy="4272681"/>
          </a:xfrm>
          <a:prstGeom prst="rect">
            <a:avLst/>
          </a:prstGeom>
        </p:spPr>
      </p:pic>
    </p:spTree>
    <p:extLst>
      <p:ext uri="{BB962C8B-B14F-4D97-AF65-F5344CB8AC3E}">
        <p14:creationId xmlns:p14="http://schemas.microsoft.com/office/powerpoint/2010/main" val="220731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CDDE2A-223B-4ADB-B59C-63D45D3ABE55}"/>
              </a:ext>
            </a:extLst>
          </p:cNvPr>
          <p:cNvSpPr>
            <a:spLocks noGrp="1"/>
          </p:cNvSpPr>
          <p:nvPr>
            <p:ph type="title"/>
          </p:nvPr>
        </p:nvSpPr>
        <p:spPr>
          <a:xfrm>
            <a:off x="838200" y="533213"/>
            <a:ext cx="10515600" cy="832505"/>
          </a:xfrm>
        </p:spPr>
        <p:txBody>
          <a:bodyPr/>
          <a:lstStyle/>
          <a:p>
            <a:r>
              <a:rPr lang="pt-BR">
                <a:latin typeface="Calibri Light"/>
                <a:ea typeface="+mj-lt"/>
                <a:cs typeface="Calibri Light"/>
              </a:rPr>
              <a:t>General objective</a:t>
            </a:r>
            <a:endParaRPr lang="pt-BR"/>
          </a:p>
          <a:p>
            <a:endParaRPr lang="pt-BR" dirty="0">
              <a:cs typeface="Calibri Light"/>
            </a:endParaRPr>
          </a:p>
        </p:txBody>
      </p:sp>
      <p:sp>
        <p:nvSpPr>
          <p:cNvPr id="3" name="Espaço Reservado para Conteúdo 2">
            <a:extLst>
              <a:ext uri="{FF2B5EF4-FFF2-40B4-BE49-F238E27FC236}">
                <a16:creationId xmlns:a16="http://schemas.microsoft.com/office/drawing/2014/main" id="{16EE26BB-EC5D-40DA-AC6C-289D75ED6407}"/>
              </a:ext>
            </a:extLst>
          </p:cNvPr>
          <p:cNvSpPr>
            <a:spLocks noGrp="1"/>
          </p:cNvSpPr>
          <p:nvPr>
            <p:ph idx="1"/>
          </p:nvPr>
        </p:nvSpPr>
        <p:spPr>
          <a:xfrm>
            <a:off x="881332" y="2990191"/>
            <a:ext cx="10515600" cy="1547754"/>
          </a:xfrm>
        </p:spPr>
        <p:txBody>
          <a:bodyPr vert="horz" lIns="91440" tIns="45720" rIns="91440" bIns="45720" rtlCol="0" anchor="t">
            <a:normAutofit/>
          </a:bodyPr>
          <a:lstStyle/>
          <a:p>
            <a:pPr marL="457200" lvl="1" indent="0">
              <a:spcBef>
                <a:spcPct val="0"/>
              </a:spcBef>
              <a:buNone/>
            </a:pPr>
            <a:r>
              <a:rPr lang="pt-BR" sz="3200" err="1">
                <a:ea typeface="+mn-lt"/>
                <a:cs typeface="+mn-lt"/>
              </a:rPr>
              <a:t>Assess</a:t>
            </a:r>
            <a:r>
              <a:rPr lang="pt-BR" sz="3200" dirty="0">
                <a:ea typeface="+mn-lt"/>
                <a:cs typeface="+mn-lt"/>
              </a:rPr>
              <a:t> </a:t>
            </a:r>
            <a:r>
              <a:rPr lang="pt-BR" sz="3200" err="1">
                <a:ea typeface="+mn-lt"/>
                <a:cs typeface="+mn-lt"/>
              </a:rPr>
              <a:t>code</a:t>
            </a:r>
            <a:r>
              <a:rPr lang="pt-BR" sz="3200" dirty="0">
                <a:ea typeface="+mn-lt"/>
                <a:cs typeface="+mn-lt"/>
              </a:rPr>
              <a:t> </a:t>
            </a:r>
            <a:r>
              <a:rPr lang="pt-BR" sz="3200" err="1">
                <a:ea typeface="+mn-lt"/>
                <a:cs typeface="+mn-lt"/>
              </a:rPr>
              <a:t>smell</a:t>
            </a:r>
            <a:r>
              <a:rPr lang="pt-BR" sz="3200" dirty="0">
                <a:ea typeface="+mn-lt"/>
                <a:cs typeface="+mn-lt"/>
              </a:rPr>
              <a:t> </a:t>
            </a:r>
            <a:r>
              <a:rPr lang="pt-BR" sz="3200" err="1">
                <a:ea typeface="+mn-lt"/>
                <a:cs typeface="+mn-lt"/>
              </a:rPr>
              <a:t>detection</a:t>
            </a:r>
            <a:r>
              <a:rPr lang="pt-BR" sz="3200" dirty="0">
                <a:ea typeface="+mn-lt"/>
                <a:cs typeface="+mn-lt"/>
              </a:rPr>
              <a:t> </a:t>
            </a:r>
            <a:r>
              <a:rPr lang="pt-BR" sz="3200" err="1">
                <a:ea typeface="+mn-lt"/>
                <a:cs typeface="+mn-lt"/>
              </a:rPr>
              <a:t>agreement</a:t>
            </a:r>
            <a:r>
              <a:rPr lang="pt-BR" sz="3200" dirty="0">
                <a:ea typeface="+mn-lt"/>
                <a:cs typeface="+mn-lt"/>
              </a:rPr>
              <a:t>, </a:t>
            </a:r>
            <a:r>
              <a:rPr lang="pt-BR" sz="3200" err="1">
                <a:ea typeface="+mn-lt"/>
                <a:cs typeface="+mn-lt"/>
              </a:rPr>
              <a:t>when</a:t>
            </a:r>
            <a:r>
              <a:rPr lang="pt-BR" sz="3200" dirty="0">
                <a:ea typeface="+mn-lt"/>
                <a:cs typeface="+mn-lt"/>
              </a:rPr>
              <a:t> </a:t>
            </a:r>
            <a:r>
              <a:rPr lang="pt-BR" sz="3200" err="1">
                <a:ea typeface="+mn-lt"/>
                <a:cs typeface="+mn-lt"/>
              </a:rPr>
              <a:t>the</a:t>
            </a:r>
            <a:r>
              <a:rPr lang="pt-BR" sz="3200" dirty="0">
                <a:ea typeface="+mn-lt"/>
                <a:cs typeface="+mn-lt"/>
              </a:rPr>
              <a:t> </a:t>
            </a:r>
            <a:r>
              <a:rPr lang="pt-BR" sz="3200" err="1">
                <a:ea typeface="+mn-lt"/>
                <a:cs typeface="+mn-lt"/>
              </a:rPr>
              <a:t>process</a:t>
            </a:r>
            <a:r>
              <a:rPr lang="pt-BR" sz="3200" dirty="0">
                <a:ea typeface="+mn-lt"/>
                <a:cs typeface="+mn-lt"/>
              </a:rPr>
              <a:t> </a:t>
            </a:r>
            <a:r>
              <a:rPr lang="pt-BR" sz="3200" err="1">
                <a:ea typeface="+mn-lt"/>
                <a:cs typeface="+mn-lt"/>
              </a:rPr>
              <a:t>is</a:t>
            </a:r>
            <a:r>
              <a:rPr lang="pt-BR" sz="3200" dirty="0">
                <a:ea typeface="+mn-lt"/>
                <a:cs typeface="+mn-lt"/>
              </a:rPr>
              <a:t> </a:t>
            </a:r>
            <a:r>
              <a:rPr lang="pt-BR" sz="3200" err="1">
                <a:ea typeface="+mn-lt"/>
                <a:cs typeface="+mn-lt"/>
              </a:rPr>
              <a:t>carried</a:t>
            </a:r>
            <a:r>
              <a:rPr lang="pt-BR" sz="3200" dirty="0">
                <a:ea typeface="+mn-lt"/>
                <a:cs typeface="+mn-lt"/>
              </a:rPr>
              <a:t> out </a:t>
            </a:r>
            <a:r>
              <a:rPr lang="pt-BR" sz="3200" err="1">
                <a:ea typeface="+mn-lt"/>
                <a:cs typeface="+mn-lt"/>
              </a:rPr>
              <a:t>aided</a:t>
            </a:r>
            <a:r>
              <a:rPr lang="pt-BR" sz="3200" dirty="0">
                <a:ea typeface="+mn-lt"/>
                <a:cs typeface="+mn-lt"/>
              </a:rPr>
              <a:t> </a:t>
            </a:r>
            <a:r>
              <a:rPr lang="pt-BR" sz="3200" err="1">
                <a:ea typeface="+mn-lt"/>
                <a:cs typeface="+mn-lt"/>
              </a:rPr>
              <a:t>by</a:t>
            </a:r>
            <a:r>
              <a:rPr lang="pt-BR" sz="3200" dirty="0">
                <a:ea typeface="+mn-lt"/>
                <a:cs typeface="+mn-lt"/>
              </a:rPr>
              <a:t> a </a:t>
            </a:r>
            <a:r>
              <a:rPr lang="pt-BR" sz="3200" err="1">
                <a:ea typeface="+mn-lt"/>
                <a:cs typeface="+mn-lt"/>
              </a:rPr>
              <a:t>decision</a:t>
            </a:r>
            <a:r>
              <a:rPr lang="pt-BR" sz="3200" dirty="0">
                <a:ea typeface="+mn-lt"/>
                <a:cs typeface="+mn-lt"/>
              </a:rPr>
              <a:t> </a:t>
            </a:r>
            <a:r>
              <a:rPr lang="pt-BR" sz="3200" err="1">
                <a:ea typeface="+mn-lt"/>
                <a:cs typeface="+mn-lt"/>
              </a:rPr>
              <a:t>tree</a:t>
            </a:r>
            <a:r>
              <a:rPr lang="pt-BR" sz="3200" dirty="0">
                <a:ea typeface="+mn-lt"/>
                <a:cs typeface="+mn-lt"/>
              </a:rPr>
              <a:t> </a:t>
            </a:r>
            <a:r>
              <a:rPr lang="pt-BR" sz="3200">
                <a:ea typeface="+mn-lt"/>
                <a:cs typeface="+mn-lt"/>
              </a:rPr>
              <a:t>classifier</a:t>
            </a:r>
            <a:endParaRPr lang="en-US" sz="3200">
              <a:ea typeface="+mn-lt"/>
              <a:cs typeface="+mn-lt"/>
            </a:endParaRPr>
          </a:p>
          <a:p>
            <a:pPr>
              <a:spcBef>
                <a:spcPct val="0"/>
              </a:spcBef>
            </a:pPr>
            <a:endParaRPr lang="pt-BR" dirty="0">
              <a:ea typeface="+mn-lt"/>
              <a:cs typeface="+mn-lt"/>
            </a:endParaRPr>
          </a:p>
          <a:p>
            <a:pPr>
              <a:spcBef>
                <a:spcPct val="0"/>
              </a:spcBef>
            </a:pPr>
            <a:endParaRPr lang="pt-BR" dirty="0">
              <a:cs typeface="Calibri"/>
            </a:endParaRPr>
          </a:p>
        </p:txBody>
      </p:sp>
    </p:spTree>
    <p:extLst>
      <p:ext uri="{BB962C8B-B14F-4D97-AF65-F5344CB8AC3E}">
        <p14:creationId xmlns:p14="http://schemas.microsoft.com/office/powerpoint/2010/main" val="258341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CDDE2A-223B-4ADB-B59C-63D45D3ABE55}"/>
              </a:ext>
            </a:extLst>
          </p:cNvPr>
          <p:cNvSpPr>
            <a:spLocks noGrp="1"/>
          </p:cNvSpPr>
          <p:nvPr>
            <p:ph type="title"/>
          </p:nvPr>
        </p:nvSpPr>
        <p:spPr>
          <a:xfrm>
            <a:off x="838200" y="533213"/>
            <a:ext cx="10515600" cy="832505"/>
          </a:xfrm>
        </p:spPr>
        <p:txBody>
          <a:bodyPr/>
          <a:lstStyle/>
          <a:p>
            <a:r>
              <a:rPr lang="pt-BR">
                <a:ea typeface="+mj-lt"/>
                <a:cs typeface="+mj-lt"/>
              </a:rPr>
              <a:t>Specific objectives</a:t>
            </a:r>
          </a:p>
          <a:p>
            <a:endParaRPr lang="pt-BR" dirty="0">
              <a:cs typeface="Calibri Light"/>
            </a:endParaRPr>
          </a:p>
        </p:txBody>
      </p:sp>
      <p:sp>
        <p:nvSpPr>
          <p:cNvPr id="3" name="Espaço Reservado para Conteúdo 2">
            <a:extLst>
              <a:ext uri="{FF2B5EF4-FFF2-40B4-BE49-F238E27FC236}">
                <a16:creationId xmlns:a16="http://schemas.microsoft.com/office/drawing/2014/main" id="{16EE26BB-EC5D-40DA-AC6C-289D75ED6407}"/>
              </a:ext>
            </a:extLst>
          </p:cNvPr>
          <p:cNvSpPr>
            <a:spLocks noGrp="1"/>
          </p:cNvSpPr>
          <p:nvPr>
            <p:ph idx="1"/>
          </p:nvPr>
        </p:nvSpPr>
        <p:spPr/>
        <p:txBody>
          <a:bodyPr vert="horz" lIns="91440" tIns="45720" rIns="91440" bIns="45720" rtlCol="0" anchor="t">
            <a:normAutofit/>
          </a:bodyPr>
          <a:lstStyle/>
          <a:p>
            <a:pPr>
              <a:lnSpc>
                <a:spcPct val="100000"/>
              </a:lnSpc>
              <a:spcBef>
                <a:spcPts val="0"/>
              </a:spcBef>
            </a:pPr>
            <a:r>
              <a:rPr lang="pt-BR">
                <a:ea typeface="+mn-lt"/>
                <a:cs typeface="+mn-lt"/>
              </a:rPr>
              <a:t>Discover a code smell detection aided by a decision tree contributes to a more convergent (agreement) or divergent (disagrement) detections.</a:t>
            </a:r>
            <a:endParaRPr lang="pt-BR"/>
          </a:p>
          <a:p>
            <a:pPr>
              <a:lnSpc>
                <a:spcPct val="100000"/>
              </a:lnSpc>
              <a:spcBef>
                <a:spcPts val="0"/>
              </a:spcBef>
            </a:pPr>
            <a:r>
              <a:rPr lang="pt-BR">
                <a:ea typeface="+mn-lt"/>
                <a:cs typeface="+mn-lt"/>
              </a:rPr>
              <a:t>Discover if a decision tree insights play a role on developer's confidence</a:t>
            </a:r>
          </a:p>
          <a:p>
            <a:pPr lvl="1">
              <a:lnSpc>
                <a:spcPct val="100000"/>
              </a:lnSpc>
              <a:spcBef>
                <a:spcPts val="0"/>
              </a:spcBef>
            </a:pPr>
            <a:r>
              <a:rPr lang="pt-BR">
                <a:ea typeface="+mn-lt"/>
                <a:cs typeface="+mn-lt"/>
              </a:rPr>
              <a:t>Level of confidence</a:t>
            </a:r>
          </a:p>
          <a:p>
            <a:pPr>
              <a:lnSpc>
                <a:spcPct val="100000"/>
              </a:lnSpc>
              <a:spcBef>
                <a:spcPts val="0"/>
              </a:spcBef>
            </a:pPr>
            <a:r>
              <a:rPr lang="pt-BR">
                <a:ea typeface="+mn-lt"/>
                <a:cs typeface="+mn-lt"/>
              </a:rPr>
              <a:t>Discover if decision tree support influences the effort to detect a certain code smell type.</a:t>
            </a:r>
          </a:p>
          <a:p>
            <a:pPr lvl="1">
              <a:lnSpc>
                <a:spcPct val="100000"/>
              </a:lnSpc>
              <a:spcBef>
                <a:spcPts val="0"/>
              </a:spcBef>
            </a:pPr>
            <a:r>
              <a:rPr lang="pt-BR">
                <a:ea typeface="+mn-lt"/>
                <a:cs typeface="+mn-lt"/>
              </a:rPr>
              <a:t>Time required to detect a code smell</a:t>
            </a:r>
          </a:p>
          <a:p>
            <a:pPr>
              <a:spcBef>
                <a:spcPct val="0"/>
              </a:spcBef>
            </a:pPr>
            <a:endParaRPr lang="pt-BR" dirty="0">
              <a:cs typeface="Calibri"/>
            </a:endParaRPr>
          </a:p>
        </p:txBody>
      </p:sp>
    </p:spTree>
    <p:extLst>
      <p:ext uri="{BB962C8B-B14F-4D97-AF65-F5344CB8AC3E}">
        <p14:creationId xmlns:p14="http://schemas.microsoft.com/office/powerpoint/2010/main" val="73249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010F4-8BF0-41DB-9E07-AD96F40F6CFC}"/>
              </a:ext>
            </a:extLst>
          </p:cNvPr>
          <p:cNvSpPr>
            <a:spLocks noGrp="1"/>
          </p:cNvSpPr>
          <p:nvPr>
            <p:ph type="title"/>
          </p:nvPr>
        </p:nvSpPr>
        <p:spPr>
          <a:xfrm>
            <a:off x="838200" y="365125"/>
            <a:ext cx="10515600" cy="854916"/>
          </a:xfrm>
        </p:spPr>
        <p:txBody>
          <a:bodyPr/>
          <a:lstStyle/>
          <a:p>
            <a:r>
              <a:rPr lang="pt-BR" dirty="0" err="1">
                <a:cs typeface="Calibri Light"/>
              </a:rPr>
              <a:t>Study</a:t>
            </a:r>
            <a:r>
              <a:rPr lang="pt-BR" dirty="0">
                <a:cs typeface="Calibri Light"/>
              </a:rPr>
              <a:t> </a:t>
            </a:r>
            <a:r>
              <a:rPr lang="pt-BR" dirty="0" err="1">
                <a:cs typeface="Calibri Light"/>
              </a:rPr>
              <a:t>context</a:t>
            </a:r>
            <a:endParaRPr lang="pt-BR" dirty="0" err="1"/>
          </a:p>
        </p:txBody>
      </p:sp>
      <p:sp>
        <p:nvSpPr>
          <p:cNvPr id="3" name="Espaço Reservado para Conteúdo 2">
            <a:extLst>
              <a:ext uri="{FF2B5EF4-FFF2-40B4-BE49-F238E27FC236}">
                <a16:creationId xmlns:a16="http://schemas.microsoft.com/office/drawing/2014/main" id="{662AF732-880D-4212-AA9B-0D912B50BA67}"/>
              </a:ext>
            </a:extLst>
          </p:cNvPr>
          <p:cNvSpPr>
            <a:spLocks noGrp="1"/>
          </p:cNvSpPr>
          <p:nvPr>
            <p:ph idx="1"/>
          </p:nvPr>
        </p:nvSpPr>
        <p:spPr>
          <a:xfrm>
            <a:off x="838200" y="1548535"/>
            <a:ext cx="10515600" cy="4628428"/>
          </a:xfrm>
        </p:spPr>
        <p:txBody>
          <a:bodyPr vert="horz" lIns="91440" tIns="45720" rIns="91440" bIns="45720" rtlCol="0" anchor="t">
            <a:normAutofit fontScale="92500" lnSpcReduction="10000"/>
          </a:bodyPr>
          <a:lstStyle/>
          <a:p>
            <a:r>
              <a:rPr lang="pt-BR" err="1">
                <a:cs typeface="Calibri"/>
              </a:rPr>
              <a:t>Code</a:t>
            </a:r>
            <a:r>
              <a:rPr lang="pt-BR" dirty="0">
                <a:cs typeface="Calibri"/>
              </a:rPr>
              <a:t> </a:t>
            </a:r>
            <a:r>
              <a:rPr lang="pt-BR" err="1">
                <a:cs typeface="Calibri"/>
              </a:rPr>
              <a:t>smell</a:t>
            </a:r>
            <a:r>
              <a:rPr lang="pt-BR" dirty="0">
                <a:cs typeface="Calibri"/>
              </a:rPr>
              <a:t> (CS) </a:t>
            </a:r>
            <a:r>
              <a:rPr lang="pt-BR" err="1">
                <a:cs typeface="Calibri"/>
              </a:rPr>
              <a:t>type</a:t>
            </a:r>
            <a:r>
              <a:rPr lang="pt-BR" dirty="0">
                <a:cs typeface="Calibri"/>
              </a:rPr>
              <a:t> </a:t>
            </a:r>
            <a:r>
              <a:rPr lang="pt-BR" err="1">
                <a:cs typeface="Calibri"/>
              </a:rPr>
              <a:t>selection</a:t>
            </a:r>
            <a:endParaRPr lang="pt-BR">
              <a:cs typeface="Calibri"/>
            </a:endParaRPr>
          </a:p>
          <a:p>
            <a:pPr lvl="1"/>
            <a:r>
              <a:rPr lang="pt-BR" err="1">
                <a:cs typeface="Calibri"/>
              </a:rPr>
              <a:t>Types</a:t>
            </a:r>
            <a:r>
              <a:rPr lang="pt-BR" dirty="0">
                <a:cs typeface="Calibri"/>
              </a:rPr>
              <a:t>:</a:t>
            </a:r>
          </a:p>
          <a:p>
            <a:pPr lvl="2"/>
            <a:r>
              <a:rPr lang="pt-BR" dirty="0" err="1">
                <a:cs typeface="Calibri"/>
              </a:rPr>
              <a:t>Class</a:t>
            </a:r>
            <a:r>
              <a:rPr lang="pt-BR" dirty="0">
                <a:cs typeface="Calibri"/>
              </a:rPr>
              <a:t> </a:t>
            </a:r>
            <a:r>
              <a:rPr lang="pt-BR" dirty="0" err="1">
                <a:cs typeface="Calibri"/>
              </a:rPr>
              <a:t>scoped</a:t>
            </a:r>
            <a:r>
              <a:rPr lang="pt-BR" dirty="0">
                <a:cs typeface="Calibri"/>
              </a:rPr>
              <a:t> (3):</a:t>
            </a:r>
          </a:p>
          <a:p>
            <a:pPr lvl="3"/>
            <a:r>
              <a:rPr lang="pt-BR" err="1">
                <a:cs typeface="Calibri"/>
              </a:rPr>
              <a:t>God</a:t>
            </a:r>
            <a:r>
              <a:rPr lang="pt-BR" dirty="0">
                <a:cs typeface="Calibri"/>
              </a:rPr>
              <a:t> </a:t>
            </a:r>
            <a:r>
              <a:rPr lang="pt-BR" err="1">
                <a:cs typeface="Calibri"/>
              </a:rPr>
              <a:t>class</a:t>
            </a:r>
            <a:r>
              <a:rPr lang="pt-BR" dirty="0">
                <a:cs typeface="Calibri"/>
              </a:rPr>
              <a:t> (GC)</a:t>
            </a:r>
          </a:p>
          <a:p>
            <a:pPr lvl="3"/>
            <a:r>
              <a:rPr lang="pt-BR" err="1">
                <a:cs typeface="Calibri"/>
              </a:rPr>
              <a:t>Middle</a:t>
            </a:r>
            <a:r>
              <a:rPr lang="pt-BR" dirty="0">
                <a:cs typeface="Calibri"/>
              </a:rPr>
              <a:t> Man (MM)</a:t>
            </a:r>
          </a:p>
          <a:p>
            <a:pPr lvl="3"/>
            <a:r>
              <a:rPr lang="pt-BR" err="1">
                <a:cs typeface="Calibri"/>
              </a:rPr>
              <a:t>Class</a:t>
            </a:r>
            <a:r>
              <a:rPr lang="pt-BR" dirty="0">
                <a:cs typeface="Calibri"/>
              </a:rPr>
              <a:t> Data </a:t>
            </a:r>
            <a:r>
              <a:rPr lang="pt-BR" err="1">
                <a:cs typeface="Calibri"/>
              </a:rPr>
              <a:t>should</a:t>
            </a:r>
            <a:r>
              <a:rPr lang="pt-BR" dirty="0">
                <a:cs typeface="Calibri"/>
              </a:rPr>
              <a:t> </a:t>
            </a:r>
            <a:r>
              <a:rPr lang="pt-BR" err="1">
                <a:cs typeface="Calibri"/>
              </a:rPr>
              <a:t>be</a:t>
            </a:r>
            <a:r>
              <a:rPr lang="pt-BR" dirty="0">
                <a:cs typeface="Calibri"/>
              </a:rPr>
              <a:t> </a:t>
            </a:r>
            <a:r>
              <a:rPr lang="pt-BR" err="1">
                <a:cs typeface="Calibri"/>
              </a:rPr>
              <a:t>private</a:t>
            </a:r>
            <a:r>
              <a:rPr lang="pt-BR" dirty="0">
                <a:cs typeface="Calibri"/>
              </a:rPr>
              <a:t> (CDSBP) </a:t>
            </a:r>
          </a:p>
          <a:p>
            <a:pPr lvl="2"/>
            <a:r>
              <a:rPr lang="pt-BR" dirty="0" err="1">
                <a:cs typeface="Calibri"/>
              </a:rPr>
              <a:t>Method</a:t>
            </a:r>
            <a:r>
              <a:rPr lang="pt-BR" dirty="0">
                <a:cs typeface="Calibri"/>
              </a:rPr>
              <a:t> </a:t>
            </a:r>
            <a:r>
              <a:rPr lang="pt-BR" dirty="0" err="1">
                <a:cs typeface="Calibri"/>
              </a:rPr>
              <a:t>scoped</a:t>
            </a:r>
            <a:r>
              <a:rPr lang="pt-BR" dirty="0">
                <a:cs typeface="Calibri"/>
              </a:rPr>
              <a:t> (2):</a:t>
            </a:r>
            <a:endParaRPr lang="pt-BR" dirty="0"/>
          </a:p>
          <a:p>
            <a:pPr lvl="3"/>
            <a:r>
              <a:rPr lang="pt-BR" err="1">
                <a:cs typeface="Calibri"/>
              </a:rPr>
              <a:t>Long</a:t>
            </a:r>
            <a:r>
              <a:rPr lang="pt-BR" dirty="0">
                <a:cs typeface="Calibri"/>
              </a:rPr>
              <a:t> </a:t>
            </a:r>
            <a:r>
              <a:rPr lang="pt-BR" err="1">
                <a:cs typeface="Calibri"/>
              </a:rPr>
              <a:t>method</a:t>
            </a:r>
            <a:r>
              <a:rPr lang="pt-BR" dirty="0">
                <a:cs typeface="Calibri"/>
              </a:rPr>
              <a:t> (LM)</a:t>
            </a:r>
          </a:p>
          <a:p>
            <a:pPr lvl="3"/>
            <a:r>
              <a:rPr lang="pt-BR" dirty="0" err="1">
                <a:cs typeface="Calibri"/>
              </a:rPr>
              <a:t>Long</a:t>
            </a:r>
            <a:r>
              <a:rPr lang="pt-BR" dirty="0">
                <a:cs typeface="Calibri"/>
              </a:rPr>
              <a:t> </a:t>
            </a:r>
            <a:r>
              <a:rPr lang="pt-BR" dirty="0" err="1">
                <a:cs typeface="Calibri"/>
              </a:rPr>
              <a:t>Parameter</a:t>
            </a:r>
            <a:r>
              <a:rPr lang="pt-BR" dirty="0">
                <a:cs typeface="Calibri"/>
              </a:rPr>
              <a:t> </a:t>
            </a:r>
            <a:r>
              <a:rPr lang="pt-BR" dirty="0" err="1">
                <a:cs typeface="Calibri"/>
              </a:rPr>
              <a:t>List</a:t>
            </a:r>
            <a:r>
              <a:rPr lang="pt-BR" dirty="0">
                <a:cs typeface="Calibri"/>
              </a:rPr>
              <a:t> (LPL)</a:t>
            </a:r>
          </a:p>
          <a:p>
            <a:pPr lvl="1"/>
            <a:r>
              <a:rPr lang="pt-BR" err="1">
                <a:cs typeface="Calibri"/>
              </a:rPr>
              <a:t>Selection</a:t>
            </a:r>
            <a:r>
              <a:rPr lang="pt-BR" dirty="0">
                <a:cs typeface="Calibri"/>
              </a:rPr>
              <a:t> </a:t>
            </a:r>
            <a:r>
              <a:rPr lang="pt-BR" err="1">
                <a:cs typeface="Calibri"/>
              </a:rPr>
              <a:t>criteria</a:t>
            </a:r>
            <a:r>
              <a:rPr lang="pt-BR" dirty="0">
                <a:cs typeface="Calibri"/>
              </a:rPr>
              <a:t>:</a:t>
            </a:r>
          </a:p>
          <a:p>
            <a:pPr lvl="2"/>
            <a:r>
              <a:rPr lang="pt-BR" err="1">
                <a:cs typeface="Calibri"/>
              </a:rPr>
              <a:t>Previous</a:t>
            </a:r>
            <a:r>
              <a:rPr lang="pt-BR" dirty="0">
                <a:cs typeface="Calibri"/>
              </a:rPr>
              <a:t> </a:t>
            </a:r>
            <a:r>
              <a:rPr lang="pt-BR" err="1">
                <a:cs typeface="Calibri"/>
              </a:rPr>
              <a:t>works</a:t>
            </a:r>
            <a:r>
              <a:rPr lang="pt-BR" dirty="0">
                <a:cs typeface="Calibri"/>
              </a:rPr>
              <a:t> </a:t>
            </a:r>
            <a:r>
              <a:rPr lang="pt-BR" err="1">
                <a:cs typeface="Calibri"/>
              </a:rPr>
              <a:t>about</a:t>
            </a:r>
            <a:r>
              <a:rPr lang="pt-BR" dirty="0">
                <a:cs typeface="Calibri"/>
              </a:rPr>
              <a:t> </a:t>
            </a:r>
            <a:r>
              <a:rPr lang="pt-BR" err="1">
                <a:cs typeface="Calibri"/>
              </a:rPr>
              <a:t>code</a:t>
            </a:r>
            <a:r>
              <a:rPr lang="pt-BR" dirty="0">
                <a:cs typeface="Calibri"/>
              </a:rPr>
              <a:t> </a:t>
            </a:r>
            <a:r>
              <a:rPr lang="pt-BR" err="1">
                <a:cs typeface="Calibri"/>
              </a:rPr>
              <a:t>smell</a:t>
            </a:r>
            <a:r>
              <a:rPr lang="pt-BR" dirty="0">
                <a:cs typeface="Calibri"/>
              </a:rPr>
              <a:t> </a:t>
            </a:r>
            <a:r>
              <a:rPr lang="pt-BR" err="1">
                <a:cs typeface="Calibri"/>
              </a:rPr>
              <a:t>detection</a:t>
            </a:r>
            <a:r>
              <a:rPr lang="pt-BR" dirty="0">
                <a:cs typeface="Calibri"/>
              </a:rPr>
              <a:t>, </a:t>
            </a:r>
            <a:r>
              <a:rPr lang="pt-BR" err="1">
                <a:cs typeface="Calibri"/>
              </a:rPr>
              <a:t>from</a:t>
            </a:r>
            <a:r>
              <a:rPr lang="pt-BR" dirty="0">
                <a:cs typeface="Calibri"/>
              </a:rPr>
              <a:t> CS </a:t>
            </a:r>
            <a:r>
              <a:rPr lang="pt-BR" err="1">
                <a:cs typeface="Calibri"/>
              </a:rPr>
              <a:t>with</a:t>
            </a:r>
            <a:r>
              <a:rPr lang="pt-BR" dirty="0">
                <a:cs typeface="Calibri"/>
              </a:rPr>
              <a:t> </a:t>
            </a:r>
            <a:r>
              <a:rPr lang="pt-BR" err="1">
                <a:cs typeface="Calibri"/>
              </a:rPr>
              <a:t>worst</a:t>
            </a:r>
            <a:r>
              <a:rPr lang="pt-BR" dirty="0">
                <a:cs typeface="Calibri"/>
              </a:rPr>
              <a:t> </a:t>
            </a:r>
            <a:r>
              <a:rPr lang="pt-BR" err="1">
                <a:cs typeface="Calibri"/>
              </a:rPr>
              <a:t>agreement</a:t>
            </a:r>
            <a:r>
              <a:rPr lang="pt-BR" dirty="0">
                <a:cs typeface="Calibri"/>
              </a:rPr>
              <a:t> (</a:t>
            </a:r>
            <a:r>
              <a:rPr lang="pt-BR" err="1">
                <a:cs typeface="Calibri"/>
              </a:rPr>
              <a:t>or</a:t>
            </a:r>
            <a:r>
              <a:rPr lang="pt-BR" dirty="0">
                <a:cs typeface="Calibri"/>
              </a:rPr>
              <a:t> </a:t>
            </a:r>
            <a:r>
              <a:rPr lang="pt-BR" err="1">
                <a:cs typeface="Calibri"/>
              </a:rPr>
              <a:t>perception</a:t>
            </a:r>
            <a:r>
              <a:rPr lang="pt-BR" dirty="0">
                <a:cs typeface="Calibri"/>
              </a:rPr>
              <a:t>) </a:t>
            </a:r>
            <a:r>
              <a:rPr lang="pt-BR" err="1">
                <a:cs typeface="Calibri"/>
              </a:rPr>
              <a:t>to</a:t>
            </a:r>
            <a:r>
              <a:rPr lang="pt-BR" dirty="0">
                <a:cs typeface="Calibri"/>
              </a:rPr>
              <a:t> CS </a:t>
            </a:r>
            <a:r>
              <a:rPr lang="pt-BR" err="1">
                <a:cs typeface="Calibri"/>
              </a:rPr>
              <a:t>with</a:t>
            </a:r>
            <a:r>
              <a:rPr lang="pt-BR" dirty="0">
                <a:cs typeface="Calibri"/>
              </a:rPr>
              <a:t> </a:t>
            </a:r>
            <a:r>
              <a:rPr lang="pt-BR" err="1">
                <a:cs typeface="Calibri"/>
              </a:rPr>
              <a:t>best</a:t>
            </a:r>
            <a:r>
              <a:rPr lang="pt-BR" dirty="0">
                <a:cs typeface="Calibri"/>
              </a:rPr>
              <a:t> </a:t>
            </a:r>
            <a:r>
              <a:rPr lang="pt-BR" err="1">
                <a:cs typeface="Calibri"/>
              </a:rPr>
              <a:t>agreement</a:t>
            </a:r>
            <a:r>
              <a:rPr lang="pt-BR" dirty="0">
                <a:cs typeface="Calibri"/>
              </a:rPr>
              <a:t> </a:t>
            </a:r>
            <a:r>
              <a:rPr lang="pt-BR" dirty="0">
                <a:ea typeface="+mn-lt"/>
                <a:cs typeface="+mn-lt"/>
              </a:rPr>
              <a:t>(</a:t>
            </a:r>
            <a:r>
              <a:rPr lang="pt-BR" err="1">
                <a:ea typeface="+mn-lt"/>
                <a:cs typeface="+mn-lt"/>
              </a:rPr>
              <a:t>or</a:t>
            </a:r>
            <a:r>
              <a:rPr lang="pt-BR" dirty="0">
                <a:ea typeface="+mn-lt"/>
                <a:cs typeface="+mn-lt"/>
              </a:rPr>
              <a:t> </a:t>
            </a:r>
            <a:r>
              <a:rPr lang="pt-BR" err="1">
                <a:ea typeface="+mn-lt"/>
                <a:cs typeface="+mn-lt"/>
              </a:rPr>
              <a:t>perception</a:t>
            </a:r>
            <a:r>
              <a:rPr lang="pt-BR" dirty="0">
                <a:ea typeface="+mn-lt"/>
                <a:cs typeface="+mn-lt"/>
              </a:rPr>
              <a:t>)</a:t>
            </a:r>
            <a:endParaRPr lang="pt-BR" dirty="0">
              <a:cs typeface="Calibri"/>
            </a:endParaRPr>
          </a:p>
          <a:p>
            <a:r>
              <a:rPr lang="pt-BR" err="1">
                <a:cs typeface="Calibri"/>
              </a:rPr>
              <a:t>Smely</a:t>
            </a:r>
            <a:r>
              <a:rPr lang="pt-BR" dirty="0">
                <a:cs typeface="Calibri"/>
              </a:rPr>
              <a:t> </a:t>
            </a:r>
            <a:r>
              <a:rPr lang="pt-BR" err="1">
                <a:cs typeface="Calibri"/>
              </a:rPr>
              <a:t>code</a:t>
            </a:r>
            <a:r>
              <a:rPr lang="pt-BR" dirty="0">
                <a:cs typeface="Calibri"/>
              </a:rPr>
              <a:t> </a:t>
            </a:r>
            <a:r>
              <a:rPr lang="pt-BR" err="1">
                <a:cs typeface="Calibri"/>
              </a:rPr>
              <a:t>dataset</a:t>
            </a:r>
            <a:endParaRPr lang="pt-BR">
              <a:cs typeface="Calibri"/>
            </a:endParaRPr>
          </a:p>
          <a:p>
            <a:pPr lvl="1"/>
            <a:r>
              <a:rPr lang="pt-BR" dirty="0">
                <a:cs typeface="Calibri"/>
              </a:rPr>
              <a:t>A </a:t>
            </a:r>
            <a:r>
              <a:rPr lang="pt-BR" err="1">
                <a:cs typeface="Calibri"/>
              </a:rPr>
              <a:t>manually</a:t>
            </a:r>
            <a:r>
              <a:rPr lang="pt-BR" dirty="0">
                <a:cs typeface="Calibri"/>
              </a:rPr>
              <a:t> </a:t>
            </a:r>
            <a:r>
              <a:rPr lang="pt-BR" err="1">
                <a:cs typeface="Calibri"/>
              </a:rPr>
              <a:t>validated</a:t>
            </a:r>
            <a:r>
              <a:rPr lang="pt-BR" dirty="0">
                <a:cs typeface="Calibri"/>
              </a:rPr>
              <a:t> </a:t>
            </a:r>
            <a:r>
              <a:rPr lang="pt-BR" err="1">
                <a:cs typeface="Calibri"/>
              </a:rPr>
              <a:t>code</a:t>
            </a:r>
            <a:r>
              <a:rPr lang="pt-BR" dirty="0">
                <a:cs typeface="Calibri"/>
              </a:rPr>
              <a:t> </a:t>
            </a:r>
            <a:r>
              <a:rPr lang="pt-BR" err="1">
                <a:cs typeface="Calibri"/>
              </a:rPr>
              <a:t>smell</a:t>
            </a:r>
            <a:r>
              <a:rPr lang="pt-BR" dirty="0">
                <a:cs typeface="Calibri"/>
              </a:rPr>
              <a:t> </a:t>
            </a:r>
            <a:r>
              <a:rPr lang="pt-BR" err="1">
                <a:cs typeface="Calibri"/>
              </a:rPr>
              <a:t>from</a:t>
            </a:r>
            <a:r>
              <a:rPr lang="pt-BR" dirty="0">
                <a:cs typeface="Calibri"/>
              </a:rPr>
              <a:t> Palomba et. Al</a:t>
            </a:r>
          </a:p>
          <a:p>
            <a:endParaRPr lang="pt-BR" dirty="0">
              <a:cs typeface="Calibri"/>
            </a:endParaRPr>
          </a:p>
        </p:txBody>
      </p:sp>
    </p:spTree>
    <p:extLst>
      <p:ext uri="{BB962C8B-B14F-4D97-AF65-F5344CB8AC3E}">
        <p14:creationId xmlns:p14="http://schemas.microsoft.com/office/powerpoint/2010/main" val="6985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010F4-8BF0-41DB-9E07-AD96F40F6CFC}"/>
              </a:ext>
            </a:extLst>
          </p:cNvPr>
          <p:cNvSpPr>
            <a:spLocks noGrp="1"/>
          </p:cNvSpPr>
          <p:nvPr>
            <p:ph type="title"/>
          </p:nvPr>
        </p:nvSpPr>
        <p:spPr>
          <a:xfrm>
            <a:off x="838200" y="365125"/>
            <a:ext cx="10515600" cy="899740"/>
          </a:xfrm>
        </p:spPr>
        <p:txBody>
          <a:bodyPr/>
          <a:lstStyle/>
          <a:p>
            <a:r>
              <a:rPr lang="pt-BR">
                <a:cs typeface="Calibri Light"/>
              </a:rPr>
              <a:t>Study context</a:t>
            </a:r>
            <a:endParaRPr lang="pt-BR"/>
          </a:p>
        </p:txBody>
      </p:sp>
      <p:sp>
        <p:nvSpPr>
          <p:cNvPr id="3" name="Espaço Reservado para Conteúdo 2">
            <a:extLst>
              <a:ext uri="{FF2B5EF4-FFF2-40B4-BE49-F238E27FC236}">
                <a16:creationId xmlns:a16="http://schemas.microsoft.com/office/drawing/2014/main" id="{662AF732-880D-4212-AA9B-0D912B50BA67}"/>
              </a:ext>
            </a:extLst>
          </p:cNvPr>
          <p:cNvSpPr>
            <a:spLocks noGrp="1"/>
          </p:cNvSpPr>
          <p:nvPr>
            <p:ph idx="1"/>
          </p:nvPr>
        </p:nvSpPr>
        <p:spPr/>
        <p:txBody>
          <a:bodyPr vert="horz" lIns="91440" tIns="45720" rIns="91440" bIns="45720" rtlCol="0" anchor="t">
            <a:normAutofit/>
          </a:bodyPr>
          <a:lstStyle/>
          <a:p>
            <a:r>
              <a:rPr lang="pt-BR">
                <a:ea typeface="+mn-lt"/>
                <a:cs typeface="+mn-lt"/>
              </a:rPr>
              <a:t>Independent variables (features)</a:t>
            </a:r>
            <a:endParaRPr lang="pt-BR" dirty="0">
              <a:ea typeface="+mn-lt"/>
              <a:cs typeface="+mn-lt"/>
            </a:endParaRPr>
          </a:p>
          <a:p>
            <a:pPr lvl="1"/>
            <a:r>
              <a:rPr lang="pt-BR">
                <a:cs typeface="Calibri"/>
              </a:rPr>
              <a:t>Software metrics</a:t>
            </a:r>
            <a:endParaRPr lang="pt-BR" dirty="0">
              <a:cs typeface="Calibri"/>
            </a:endParaRPr>
          </a:p>
          <a:p>
            <a:pPr lvl="2"/>
            <a:r>
              <a:rPr lang="pt-BR">
                <a:cs typeface="Calibri"/>
              </a:rPr>
              <a:t>Class metrics</a:t>
            </a:r>
            <a:endParaRPr lang="pt-BR" dirty="0">
              <a:cs typeface="Calibri"/>
            </a:endParaRPr>
          </a:p>
          <a:p>
            <a:pPr lvl="2"/>
            <a:r>
              <a:rPr lang="pt-BR">
                <a:cs typeface="Calibri"/>
              </a:rPr>
              <a:t>Method metrics</a:t>
            </a:r>
            <a:endParaRPr lang="pt-BR" dirty="0">
              <a:cs typeface="Calibri"/>
            </a:endParaRPr>
          </a:p>
          <a:p>
            <a:pPr lvl="1"/>
            <a:r>
              <a:rPr lang="pt-BR">
                <a:cs typeface="Calibri"/>
              </a:rPr>
              <a:t>Metrics categories (source code scope)</a:t>
            </a:r>
            <a:endParaRPr lang="pt-BR" dirty="0">
              <a:cs typeface="Calibri"/>
            </a:endParaRPr>
          </a:p>
          <a:p>
            <a:pPr lvl="2"/>
            <a:r>
              <a:rPr lang="pt-BR">
                <a:cs typeface="Calibri"/>
              </a:rPr>
              <a:t>Complexity</a:t>
            </a:r>
            <a:endParaRPr lang="pt-BR" dirty="0">
              <a:cs typeface="Calibri"/>
            </a:endParaRPr>
          </a:p>
          <a:p>
            <a:pPr lvl="2"/>
            <a:r>
              <a:rPr lang="pt-BR">
                <a:cs typeface="Calibri"/>
              </a:rPr>
              <a:t>Size</a:t>
            </a:r>
            <a:endParaRPr lang="pt-BR" dirty="0">
              <a:cs typeface="Calibri"/>
            </a:endParaRPr>
          </a:p>
          <a:p>
            <a:pPr lvl="2"/>
            <a:r>
              <a:rPr lang="pt-BR">
                <a:cs typeface="Calibri"/>
              </a:rPr>
              <a:t>Coupling</a:t>
            </a:r>
            <a:endParaRPr lang="pt-BR" dirty="0">
              <a:cs typeface="Calibri"/>
            </a:endParaRPr>
          </a:p>
          <a:p>
            <a:pPr lvl="2"/>
            <a:r>
              <a:rPr lang="pt-BR">
                <a:cs typeface="Calibri"/>
              </a:rPr>
              <a:t>Cohesion</a:t>
            </a:r>
            <a:endParaRPr lang="pt-BR" dirty="0">
              <a:cs typeface="Calibri"/>
            </a:endParaRPr>
          </a:p>
          <a:p>
            <a:pPr lvl="2"/>
            <a:r>
              <a:rPr lang="pt-BR">
                <a:cs typeface="Calibri"/>
              </a:rPr>
              <a:t>inheritance</a:t>
            </a:r>
            <a:endParaRPr lang="pt-BR" dirty="0">
              <a:cs typeface="Calibri"/>
            </a:endParaRPr>
          </a:p>
          <a:p>
            <a:pPr lvl="1"/>
            <a:r>
              <a:rPr lang="pt-BR">
                <a:cs typeface="Calibri"/>
              </a:rPr>
              <a:t>Metrics source: Scitool's Understand</a:t>
            </a:r>
            <a:endParaRPr lang="pt-BR" dirty="0">
              <a:cs typeface="Calibri"/>
            </a:endParaRPr>
          </a:p>
          <a:p>
            <a:pPr lvl="1"/>
            <a:endParaRPr lang="pt-BR" dirty="0">
              <a:cs typeface="Calibri"/>
            </a:endParaRPr>
          </a:p>
          <a:p>
            <a:pPr lvl="1"/>
            <a:endParaRPr lang="pt-BR" dirty="0">
              <a:cs typeface="Calibri"/>
            </a:endParaRPr>
          </a:p>
          <a:p>
            <a:endParaRPr lang="pt-BR" dirty="0">
              <a:cs typeface="Calibri"/>
            </a:endParaRPr>
          </a:p>
        </p:txBody>
      </p:sp>
    </p:spTree>
    <p:extLst>
      <p:ext uri="{BB962C8B-B14F-4D97-AF65-F5344CB8AC3E}">
        <p14:creationId xmlns:p14="http://schemas.microsoft.com/office/powerpoint/2010/main" val="3885806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790</TotalTime>
  <Words>0</Words>
  <Application>Microsoft Office PowerPoint</Application>
  <PresentationFormat>Widescreen</PresentationFormat>
  <Paragraphs>0</Paragraphs>
  <Slides>20</Slides>
  <Notes>0</Notes>
  <HiddenSlides>0</HiddenSlide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Office Theme</vt:lpstr>
      <vt:lpstr>Apresentação do PowerPoint</vt:lpstr>
      <vt:lpstr>Research status</vt:lpstr>
      <vt:lpstr> Code Smells</vt:lpstr>
      <vt:lpstr>Automated CS detection</vt:lpstr>
      <vt:lpstr>Interpretable ML technique to support code smell detection</vt:lpstr>
      <vt:lpstr>General objective </vt:lpstr>
      <vt:lpstr>Specific objectives </vt:lpstr>
      <vt:lpstr>Study context</vt:lpstr>
      <vt:lpstr>Study context</vt:lpstr>
      <vt:lpstr>Study context</vt:lpstr>
      <vt:lpstr>Study design</vt:lpstr>
      <vt:lpstr>Study design</vt:lpstr>
      <vt:lpstr>Study design</vt:lpstr>
      <vt:lpstr>Study design</vt:lpstr>
      <vt:lpstr>Study procedure</vt:lpstr>
      <vt:lpstr>Study procedure</vt:lpstr>
      <vt:lpstr>Study procedure</vt:lpstr>
      <vt:lpstr>Study procedure – Task submission</vt:lpstr>
      <vt:lpstr>Study procedure – Task submission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dc:description/>
  <cp:lastModifiedBy/>
  <cp:revision>3200</cp:revision>
  <dcterms:created xsi:type="dcterms:W3CDTF">2012-07-30T23:50:35Z</dcterms:created>
  <dcterms:modified xsi:type="dcterms:W3CDTF">2019-12-18T18:52:42Z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