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4" r:id="rId2"/>
    <p:sldId id="315" r:id="rId3"/>
    <p:sldId id="316" r:id="rId4"/>
    <p:sldId id="318" r:id="rId5"/>
    <p:sldId id="319" r:id="rId6"/>
    <p:sldId id="320" r:id="rId7"/>
    <p:sldId id="322" r:id="rId8"/>
    <p:sldId id="323" r:id="rId9"/>
    <p:sldId id="324" r:id="rId10"/>
    <p:sldId id="325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2"/>
    <a:srgbClr val="737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1" autoAdjust="0"/>
    <p:restoredTop sz="96047" autoAdjust="0"/>
  </p:normalViewPr>
  <p:slideViewPr>
    <p:cSldViewPr snapToGrid="0" showGuides="1">
      <p:cViewPr varScale="1">
        <p:scale>
          <a:sx n="69" d="100"/>
          <a:sy n="69" d="100"/>
        </p:scale>
        <p:origin x="122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1A2C5-C115-4D21-A757-1DEA8A7C019B}" type="datetimeFigureOut">
              <a:rPr lang="de-DE" smtClean="0"/>
              <a:t>29.09.2020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B9AEF-9302-406E-ACAC-CE2D1EA504F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615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Regieanweisungen">
            <a:extLst>
              <a:ext uri="{FF2B5EF4-FFF2-40B4-BE49-F238E27FC236}">
                <a16:creationId xmlns:a16="http://schemas.microsoft.com/office/drawing/2014/main" id="{50E681C5-A880-4B23-87B2-F111ABC91E6C}"/>
              </a:ext>
            </a:extLst>
          </p:cNvPr>
          <p:cNvGrpSpPr/>
          <p:nvPr userDrawn="1"/>
        </p:nvGrpSpPr>
        <p:grpSpPr>
          <a:xfrm>
            <a:off x="-1296000" y="-468000"/>
            <a:ext cx="12204000" cy="2313438"/>
            <a:chOff x="-1296000" y="-468000"/>
            <a:chExt cx="12204000" cy="2313438"/>
          </a:xfrm>
        </p:grpSpPr>
        <p:sp>
          <p:nvSpPr>
            <p:cNvPr id="23" name="Zurücksetzen">
              <a:extLst>
                <a:ext uri="{FF2B5EF4-FFF2-40B4-BE49-F238E27FC236}">
                  <a16:creationId xmlns:a16="http://schemas.microsoft.com/office/drawing/2014/main" id="{82C859A4-B632-4910-BFB9-C3B255E3C45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6CADA930-1189-44B7-A0D4-6255E185006E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1BFF036D-6D61-4748-A2FA-94C737071196}"/>
                </a:ext>
              </a:extLst>
            </p:cNvPr>
            <p:cNvSpPr txBox="1"/>
            <p:nvPr userDrawn="1"/>
          </p:nvSpPr>
          <p:spPr>
            <a:xfrm rot="10800000" flipH="1" flipV="1">
              <a:off x="-1296000" y="774699"/>
              <a:ext cx="1188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Fußzeile anpassen </a:t>
              </a:r>
              <a:b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über Menü: </a:t>
              </a:r>
              <a:b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Einfügen &gt; Text &gt; </a:t>
              </a:r>
              <a:b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Kopf- und Fußzeile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5" name="Hilfslinien">
              <a:extLst>
                <a:ext uri="{FF2B5EF4-FFF2-40B4-BE49-F238E27FC236}">
                  <a16:creationId xmlns:a16="http://schemas.microsoft.com/office/drawing/2014/main" id="{B52911DB-83F2-4DFB-A6AC-A473518B53FC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32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44" name="Hilfslinien">
              <a:extLst>
                <a:ext uri="{FF2B5EF4-FFF2-40B4-BE49-F238E27FC236}">
                  <a16:creationId xmlns:a16="http://schemas.microsoft.com/office/drawing/2014/main" id="{19598A22-1529-4E83-A458-801D68315C21}"/>
                </a:ext>
              </a:extLst>
            </p:cNvPr>
            <p:cNvSpPr txBox="1"/>
            <p:nvPr userDrawn="1"/>
          </p:nvSpPr>
          <p:spPr>
            <a:xfrm rot="10800000" flipH="1" flipV="1">
              <a:off x="3851187" y="-468000"/>
              <a:ext cx="46800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Individuelle Hilfslinien anlegen über Rechtsklick: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Raster und Führungslinien &gt; Vertikale/Horizontale Führungslinie hinzufügen</a:t>
              </a:r>
              <a:endParaRPr kumimoji="0" lang="de-DE" sz="105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Farbbalken">
            <a:extLst>
              <a:ext uri="{FF2B5EF4-FFF2-40B4-BE49-F238E27FC236}">
                <a16:creationId xmlns:a16="http://schemas.microsoft.com/office/drawing/2014/main" id="{AF37EC2C-99BA-4E59-A0B9-461C238137B3}"/>
              </a:ext>
            </a:extLst>
          </p:cNvPr>
          <p:cNvGrpSpPr/>
          <p:nvPr userDrawn="1"/>
        </p:nvGrpSpPr>
        <p:grpSpPr>
          <a:xfrm>
            <a:off x="4572001" y="3429000"/>
            <a:ext cx="4571999" cy="216000"/>
            <a:chOff x="4572001" y="3429000"/>
            <a:chExt cx="4571999" cy="180000"/>
          </a:xfrm>
        </p:grpSpPr>
        <p:sp>
          <p:nvSpPr>
            <p:cNvPr id="12" name="Blau Hausfarbe">
              <a:extLst>
                <a:ext uri="{FF2B5EF4-FFF2-40B4-BE49-F238E27FC236}">
                  <a16:creationId xmlns:a16="http://schemas.microsoft.com/office/drawing/2014/main" id="{DDF2D4BE-8E17-4FEA-BA80-7B042F315253}"/>
                </a:ext>
              </a:extLst>
            </p:cNvPr>
            <p:cNvSpPr/>
            <p:nvPr userDrawn="1"/>
          </p:nvSpPr>
          <p:spPr>
            <a:xfrm>
              <a:off x="4572001" y="3429000"/>
              <a:ext cx="1548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Grün Forschung">
              <a:extLst>
                <a:ext uri="{FF2B5EF4-FFF2-40B4-BE49-F238E27FC236}">
                  <a16:creationId xmlns:a16="http://schemas.microsoft.com/office/drawing/2014/main" id="{177154B7-5005-4660-9F98-A38B757C6229}"/>
                </a:ext>
              </a:extLst>
            </p:cNvPr>
            <p:cNvSpPr/>
            <p:nvPr userDrawn="1"/>
          </p:nvSpPr>
          <p:spPr>
            <a:xfrm>
              <a:off x="6120001" y="3429000"/>
              <a:ext cx="1512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Orange Patientenversorgung">
              <a:extLst>
                <a:ext uri="{FF2B5EF4-FFF2-40B4-BE49-F238E27FC236}">
                  <a16:creationId xmlns:a16="http://schemas.microsoft.com/office/drawing/2014/main" id="{E6316C90-9BC0-42EF-97E8-C1CDC6A90F76}"/>
                </a:ext>
              </a:extLst>
            </p:cNvPr>
            <p:cNvSpPr/>
            <p:nvPr userDrawn="1"/>
          </p:nvSpPr>
          <p:spPr>
            <a:xfrm>
              <a:off x="7632000" y="3429000"/>
              <a:ext cx="1512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FFA476E-708E-4A70-B416-95AB3EC93F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429000"/>
              <a:gd name="connsiteX1" fmla="*/ 4572001 w 9144000"/>
              <a:gd name="connsiteY1" fmla="*/ 0 h 3429000"/>
              <a:gd name="connsiteX2" fmla="*/ 4572001 w 9144000"/>
              <a:gd name="connsiteY2" fmla="*/ 180000 h 3429000"/>
              <a:gd name="connsiteX3" fmla="*/ 9144000 w 9144000"/>
              <a:gd name="connsiteY3" fmla="*/ 180000 h 3429000"/>
              <a:gd name="connsiteX4" fmla="*/ 9144000 w 9144000"/>
              <a:gd name="connsiteY4" fmla="*/ 3429000 h 3429000"/>
              <a:gd name="connsiteX5" fmla="*/ 0 w 91440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429000">
                <a:moveTo>
                  <a:pt x="0" y="0"/>
                </a:moveTo>
                <a:lnTo>
                  <a:pt x="4572001" y="0"/>
                </a:lnTo>
                <a:lnTo>
                  <a:pt x="4572001" y="180000"/>
                </a:lnTo>
                <a:lnTo>
                  <a:pt x="9144000" y="18000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9" y="1979612"/>
            <a:ext cx="3960813" cy="792387"/>
          </a:xfrm>
        </p:spPr>
        <p:txBody>
          <a:bodyPr anchor="t" anchorCtr="0"/>
          <a:lstStyle>
            <a:lvl1pPr algn="l">
              <a:lnSpc>
                <a:spcPct val="97000"/>
              </a:lnSpc>
              <a:defRPr sz="2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de-DE" dirty="0"/>
              <a:t>Titel der Präsentation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9" y="2808000"/>
            <a:ext cx="3960002" cy="540000"/>
          </a:xfrm>
        </p:spPr>
        <p:txBody>
          <a:bodyPr/>
          <a:lstStyle>
            <a:lvl1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>
                    <a:lumMod val="50000"/>
                  </a:schemeClr>
                </a:solidFill>
                <a:latin typeface="+mn-lt"/>
              </a:defRPr>
            </a:lvl1pPr>
            <a:lvl2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3pPr>
            <a:lvl4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4pPr>
            <a:lvl5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5pPr>
            <a:lvl6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6pPr>
            <a:lvl7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7pPr>
            <a:lvl8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8pPr>
            <a:lvl9pPr marL="0" indent="0" algn="l">
              <a:lnSpc>
                <a:spcPct val="104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Ort, Datum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11187" y="6948000"/>
            <a:ext cx="720000" cy="288000"/>
          </a:xfrm>
        </p:spPr>
        <p:txBody>
          <a:bodyPr/>
          <a:lstStyle/>
          <a:p>
            <a:fld id="{A5EF26ED-03A1-48DB-962E-1ADA54515B96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11187" y="774699"/>
            <a:ext cx="2808001" cy="863299"/>
          </a:xfrm>
        </p:spPr>
        <p:txBody>
          <a:bodyPr anchor="t" anchorCtr="0"/>
          <a:lstStyle>
            <a:lvl1pPr>
              <a:lnSpc>
                <a:spcPct val="113000"/>
              </a:lnSpc>
              <a:defRPr sz="1600"/>
            </a:lvl1pPr>
          </a:lstStyle>
          <a:p>
            <a:r>
              <a:rPr lang="de-DE" dirty="0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92000" y="6948000"/>
            <a:ext cx="540000" cy="288000"/>
          </a:xfrm>
        </p:spPr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0592C4BF-AEAF-4F04-A1F4-055E0CEC07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540000"/>
            <a:ext cx="3240000" cy="1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499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1247" userDrawn="1">
          <p15:clr>
            <a:srgbClr val="FBAE40"/>
          </p15:clr>
        </p15:guide>
        <p15:guide id="3" orient="horz" pos="2160" userDrawn="1">
          <p15:clr>
            <a:srgbClr val="FBAE40"/>
          </p15:clr>
        </p15:guide>
        <p15:guide id="4" pos="5375" userDrawn="1">
          <p15:clr>
            <a:srgbClr val="FBAE40"/>
          </p15:clr>
        </p15:guide>
        <p15:guide id="5" pos="385" userDrawn="1">
          <p15:clr>
            <a:srgbClr val="FBAE40"/>
          </p15:clr>
        </p15:guide>
        <p15:guide id="6" orient="horz" pos="4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314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 userDrawn="1">
          <p15:clr>
            <a:srgbClr val="FBAE40"/>
          </p15:clr>
        </p15:guide>
        <p15:guide id="2" orient="horz" pos="845" userDrawn="1">
          <p15:clr>
            <a:srgbClr val="FBAE40"/>
          </p15:clr>
        </p15:guide>
        <p15:guide id="3" orient="horz" pos="3861" userDrawn="1">
          <p15:clr>
            <a:srgbClr val="FBAE40"/>
          </p15:clr>
        </p15:guide>
        <p15:guide id="4" pos="385" userDrawn="1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3CBD8169-D855-41C9-8471-76159CFBEC2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11188" y="1341438"/>
            <a:ext cx="3816000" cy="478790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63EC14B-FC08-46EA-BAB5-2C768101D4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16814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97308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789" userDrawn="1">
          <p15:clr>
            <a:srgbClr val="FBAE40"/>
          </p15:clr>
        </p15:guide>
        <p15:guide id="6" pos="2971" userDrawn="1">
          <p15:clr>
            <a:srgbClr val="FBAE40"/>
          </p15:clr>
        </p15:guide>
        <p15:guide id="7" orient="horz" pos="15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63EC14B-FC08-46EA-BAB5-2C768101D4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16814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95684D1-B3E6-40F0-9E63-06A9FE244F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2352" y="1341438"/>
            <a:ext cx="3815186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1563660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789">
          <p15:clr>
            <a:srgbClr val="FBAE40"/>
          </p15:clr>
        </p15:guide>
        <p15:guide id="6" pos="2971">
          <p15:clr>
            <a:srgbClr val="FBAE40"/>
          </p15:clr>
        </p15:guide>
        <p15:guide id="7" orient="horz" pos="15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F6059-DF20-4E0D-8A26-4D0FA1D690CC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95684D1-B3E6-40F0-9E63-06A9FE244F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2351" y="1341438"/>
            <a:ext cx="7920461" cy="47879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</p:spTree>
    <p:extLst>
      <p:ext uri="{BB962C8B-B14F-4D97-AF65-F5344CB8AC3E}">
        <p14:creationId xmlns:p14="http://schemas.microsoft.com/office/powerpoint/2010/main" val="8619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Graue Fläche">
            <a:extLst>
              <a:ext uri="{FF2B5EF4-FFF2-40B4-BE49-F238E27FC236}">
                <a16:creationId xmlns:a16="http://schemas.microsoft.com/office/drawing/2014/main" id="{8CB44095-693A-4905-B824-D3877F51914E}"/>
              </a:ext>
            </a:extLst>
          </p:cNvPr>
          <p:cNvSpPr/>
          <p:nvPr userDrawn="1"/>
        </p:nvSpPr>
        <p:spPr>
          <a:xfrm>
            <a:off x="611187" y="1728000"/>
            <a:ext cx="7920813" cy="41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84A2F29-6C91-4840-B978-596EF13E8B6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92000" y="2016000"/>
            <a:ext cx="2448000" cy="323999"/>
          </a:xfrm>
          <a:solidFill>
            <a:schemeClr val="accent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8FA4F196-EA65-489E-9091-D4992C9F3113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792000" y="2448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04C74776-4FB3-4A67-BD41-974EF0702E5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792000" y="3096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9371BECE-3F7D-4A45-B355-B5F9B77F2236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792000" y="3744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0921C142-CEDA-46D1-A09D-CF9343292AB8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792000" y="4392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735BAE90-7726-4BBA-B473-003B7DEC4EAC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792000" y="5040000"/>
            <a:ext cx="2448000" cy="540000"/>
          </a:xfrm>
          <a:solidFill>
            <a:schemeClr val="bg1"/>
          </a:solidFill>
          <a:ln w="6350">
            <a:solidFill>
              <a:schemeClr val="accent1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CB9369AE-9E83-4386-BA1B-B2A4B71FB3E6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348000" y="2016000"/>
            <a:ext cx="2448000" cy="324000"/>
          </a:xfrm>
          <a:solidFill>
            <a:schemeClr val="accent5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3DD415D6-016C-4058-93F3-3CA0481204FD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3348000" y="2448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59DDB908-C382-4BCB-8514-2C78826C891C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3348000" y="3096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83D141CE-B389-4604-B1D7-8F430B6478EF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348000" y="3744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A203B3CB-1785-4E6B-9CA5-514157D72C36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3348000" y="4392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691A4B11-70B4-4CEE-A5E1-2533461FC7D5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3348000" y="5040000"/>
            <a:ext cx="2448000" cy="540000"/>
          </a:xfrm>
          <a:solidFill>
            <a:schemeClr val="bg1"/>
          </a:solidFill>
          <a:ln w="6350">
            <a:solidFill>
              <a:schemeClr val="accent5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EADE2615-BF9A-43FD-A94B-770D267F4017}"/>
              </a:ext>
            </a:extLst>
          </p:cNvPr>
          <p:cNvSpPr>
            <a:spLocks noGrp="1"/>
          </p:cNvSpPr>
          <p:nvPr>
            <p:ph type="body" orient="vert" idx="24" hasCustomPrompt="1"/>
          </p:nvPr>
        </p:nvSpPr>
        <p:spPr>
          <a:xfrm>
            <a:off x="5904000" y="2016000"/>
            <a:ext cx="2448000" cy="324000"/>
          </a:xfrm>
          <a:solidFill>
            <a:schemeClr val="accent6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Überschrift</a:t>
            </a:r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76F5EF02-6BF3-4462-8C5C-1C80AE3F5837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>
            <a:off x="5904000" y="2448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F42833FA-3FC1-4054-A89F-1194184BC604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>
            <a:off x="5904000" y="3096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2" name="Vertical Text Placeholder 2">
            <a:extLst>
              <a:ext uri="{FF2B5EF4-FFF2-40B4-BE49-F238E27FC236}">
                <a16:creationId xmlns:a16="http://schemas.microsoft.com/office/drawing/2014/main" id="{1B499548-DDD7-4180-A4F9-A195DC83CF3E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>
            <a:off x="5904000" y="3744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3" name="Vertical Text Placeholder 2">
            <a:extLst>
              <a:ext uri="{FF2B5EF4-FFF2-40B4-BE49-F238E27FC236}">
                <a16:creationId xmlns:a16="http://schemas.microsoft.com/office/drawing/2014/main" id="{F7BD966C-FF20-4433-BDFF-B59AABE366EC}"/>
              </a:ext>
            </a:extLst>
          </p:cNvPr>
          <p:cNvSpPr>
            <a:spLocks noGrp="1"/>
          </p:cNvSpPr>
          <p:nvPr>
            <p:ph type="body" orient="vert" idx="28" hasCustomPrompt="1"/>
          </p:nvPr>
        </p:nvSpPr>
        <p:spPr>
          <a:xfrm>
            <a:off x="5904000" y="4392000"/>
            <a:ext cx="2448000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4" name="Vertical Text Placeholder 2">
            <a:extLst>
              <a:ext uri="{FF2B5EF4-FFF2-40B4-BE49-F238E27FC236}">
                <a16:creationId xmlns:a16="http://schemas.microsoft.com/office/drawing/2014/main" id="{E0CEBF91-83A2-490C-A16C-BC2E3F0413AE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>
            <a:off x="5903837" y="5040063"/>
            <a:ext cx="2447999" cy="540000"/>
          </a:xfrm>
          <a:solidFill>
            <a:schemeClr val="bg1"/>
          </a:solidFill>
          <a:ln w="6350">
            <a:solidFill>
              <a:schemeClr val="accent6"/>
            </a:solidFill>
            <a:miter lim="800000"/>
          </a:ln>
        </p:spPr>
        <p:txBody>
          <a:bodyPr vert="horz" anchor="ctr" anchorCtr="0"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 algn="ctr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Text eingeben</a:t>
            </a:r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4DBB6F8D-316A-49A9-B76B-B32807D97787}"/>
              </a:ext>
            </a:extLst>
          </p:cNvPr>
          <p:cNvSpPr>
            <a:spLocks noGrp="1"/>
          </p:cNvSpPr>
          <p:nvPr>
            <p:ph type="body" orient="vert" idx="30" hasCustomPrompt="1"/>
          </p:nvPr>
        </p:nvSpPr>
        <p:spPr>
          <a:xfrm>
            <a:off x="611187" y="1341438"/>
            <a:ext cx="7920813" cy="324000"/>
          </a:xfrm>
        </p:spPr>
        <p:txBody>
          <a:bodyPr vert="horz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0" indent="0"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zur Grafik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C58D4CE-946E-4FF3-BC66-0F3EA2371CEF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>
            <a:off x="611187" y="5868000"/>
            <a:ext cx="7920813" cy="261338"/>
          </a:xfrm>
        </p:spPr>
        <p:txBody>
          <a:bodyPr vert="horz" anchor="b" anchorCtr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Beschreibung/Zusatzinfo/Quelle</a:t>
            </a:r>
          </a:p>
        </p:txBody>
      </p:sp>
    </p:spTree>
    <p:extLst>
      <p:ext uri="{BB962C8B-B14F-4D97-AF65-F5344CB8AC3E}">
        <p14:creationId xmlns:p14="http://schemas.microsoft.com/office/powerpoint/2010/main" val="9723940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1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pos="2041" userDrawn="1">
          <p15:clr>
            <a:srgbClr val="FBAE40"/>
          </p15:clr>
        </p15:guide>
        <p15:guide id="6" pos="2109" userDrawn="1">
          <p15:clr>
            <a:srgbClr val="FBAE40"/>
          </p15:clr>
        </p15:guide>
        <p15:guide id="8" pos="3719" userDrawn="1">
          <p15:clr>
            <a:srgbClr val="FBAE40"/>
          </p15:clr>
        </p15:guide>
        <p15:guide id="9" pos="3651" userDrawn="1">
          <p15:clr>
            <a:srgbClr val="FBAE40"/>
          </p15:clr>
        </p15:guide>
        <p15:guide id="10" pos="5261" userDrawn="1">
          <p15:clr>
            <a:srgbClr val="FBAE40"/>
          </p15:clr>
        </p15:guide>
        <p15:guide id="11" pos="499" userDrawn="1">
          <p15:clr>
            <a:srgbClr val="FBAE40"/>
          </p15:clr>
        </p15:guide>
        <p15:guide id="12" orient="horz" pos="1271" userDrawn="1">
          <p15:clr>
            <a:srgbClr val="FBAE40"/>
          </p15:clr>
        </p15:guide>
        <p15:guide id="13" orient="horz" pos="351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/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  <p:sp>
        <p:nvSpPr>
          <p:cNvPr id="3" name="Graue Fläche">
            <a:extLst>
              <a:ext uri="{FF2B5EF4-FFF2-40B4-BE49-F238E27FC236}">
                <a16:creationId xmlns:a16="http://schemas.microsoft.com/office/drawing/2014/main" id="{8CB44095-693A-4905-B824-D3877F51914E}"/>
              </a:ext>
            </a:extLst>
          </p:cNvPr>
          <p:cNvSpPr/>
          <p:nvPr userDrawn="1"/>
        </p:nvSpPr>
        <p:spPr>
          <a:xfrm>
            <a:off x="611187" y="1728000"/>
            <a:ext cx="7920813" cy="41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/>
          </a:p>
        </p:txBody>
      </p:sp>
      <p:sp>
        <p:nvSpPr>
          <p:cNvPr id="25" name="Vertical Text Placeholder 2">
            <a:extLst>
              <a:ext uri="{FF2B5EF4-FFF2-40B4-BE49-F238E27FC236}">
                <a16:creationId xmlns:a16="http://schemas.microsoft.com/office/drawing/2014/main" id="{4DBB6F8D-316A-49A9-B76B-B32807D97787}"/>
              </a:ext>
            </a:extLst>
          </p:cNvPr>
          <p:cNvSpPr>
            <a:spLocks noGrp="1"/>
          </p:cNvSpPr>
          <p:nvPr>
            <p:ph type="body" orient="vert" idx="30" hasCustomPrompt="1"/>
          </p:nvPr>
        </p:nvSpPr>
        <p:spPr>
          <a:xfrm>
            <a:off x="611187" y="1341438"/>
            <a:ext cx="7920813" cy="324000"/>
          </a:xfrm>
        </p:spPr>
        <p:txBody>
          <a:bodyPr vert="horz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1pPr>
            <a:lvl2pPr marL="0" indent="0">
              <a:spcAft>
                <a:spcPts val="0"/>
              </a:spcAft>
              <a:buNone/>
              <a:defRPr b="1">
                <a:solidFill>
                  <a:schemeClr val="accent1"/>
                </a:solidFill>
                <a:latin typeface="+mj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accent1"/>
                </a:solidFill>
                <a:latin typeface="+mj-lt"/>
              </a:defRPr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zur Grafik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9C58D4CE-946E-4FF3-BC66-0F3EA2371CEF}"/>
              </a:ext>
            </a:extLst>
          </p:cNvPr>
          <p:cNvSpPr>
            <a:spLocks noGrp="1"/>
          </p:cNvSpPr>
          <p:nvPr>
            <p:ph type="body" orient="vert" idx="31" hasCustomPrompt="1"/>
          </p:nvPr>
        </p:nvSpPr>
        <p:spPr>
          <a:xfrm>
            <a:off x="611187" y="5868000"/>
            <a:ext cx="7920813" cy="261338"/>
          </a:xfrm>
        </p:spPr>
        <p:txBody>
          <a:bodyPr vert="horz" anchor="b" anchorCtr="0"/>
          <a:lstStyle>
            <a:lvl1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3pPr>
            <a:lvl4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4pPr>
            <a:lvl5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5pPr>
            <a:lvl6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6pPr>
            <a:lvl7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7pPr>
            <a:lvl8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8pPr>
            <a:lvl9pPr marL="0" indent="0">
              <a:spcAft>
                <a:spcPts val="0"/>
              </a:spcAft>
              <a:buFont typeface="Arial" panose="020B0604020202020204" pitchFamily="34" charset="0"/>
              <a:buNone/>
              <a:defRPr sz="14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Beschreibung/Zusatzinfo/Quelle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357D9F4-EA21-4AC3-9320-DFEAF31DB9EF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792000" y="2015999"/>
            <a:ext cx="7559838" cy="356406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Diagramm/Tabelle einfügen (Text auf erster Ebene // für Aufzählung oder Überschrift &gt;&gt; Menü // Start // Absatz // Listenebene erhöhen (oder TAB-Taste))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66915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158" userDrawn="1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271" userDrawn="1">
          <p15:clr>
            <a:srgbClr val="FBAE40"/>
          </p15:clr>
        </p15:guide>
        <p15:guide id="6" pos="499" userDrawn="1">
          <p15:clr>
            <a:srgbClr val="FBAE40"/>
          </p15:clr>
        </p15:guide>
        <p15:guide id="7" pos="5261" userDrawn="1">
          <p15:clr>
            <a:srgbClr val="FBAE40"/>
          </p15:clr>
        </p15:guide>
        <p15:guide id="8" orient="horz" pos="351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t>29.09.2020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7725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375">
          <p15:clr>
            <a:srgbClr val="FBAE40"/>
          </p15:clr>
        </p15:guide>
        <p15:guide id="2" orient="horz" pos="845">
          <p15:clr>
            <a:srgbClr val="FBAE40"/>
          </p15:clr>
        </p15:guide>
        <p15:guide id="3" orient="horz" pos="3861">
          <p15:clr>
            <a:srgbClr val="FBAE40"/>
          </p15:clr>
        </p15:guide>
        <p15:guide id="4" pos="385">
          <p15:clr>
            <a:srgbClr val="FBAE40"/>
          </p15:clr>
        </p15:guide>
        <p15:guide id="5" orient="horz" pos="15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Pr>
        <a:solidFill>
          <a:srgbClr val="F1F1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Farbbalken">
            <a:extLst>
              <a:ext uri="{FF2B5EF4-FFF2-40B4-BE49-F238E27FC236}">
                <a16:creationId xmlns:a16="http://schemas.microsoft.com/office/drawing/2014/main" id="{AF37EC2C-99BA-4E59-A0B9-461C238137B3}"/>
              </a:ext>
            </a:extLst>
          </p:cNvPr>
          <p:cNvGrpSpPr/>
          <p:nvPr userDrawn="1"/>
        </p:nvGrpSpPr>
        <p:grpSpPr>
          <a:xfrm>
            <a:off x="4572001" y="3429000"/>
            <a:ext cx="4571999" cy="216000"/>
            <a:chOff x="4572001" y="3429000"/>
            <a:chExt cx="4571999" cy="180000"/>
          </a:xfrm>
        </p:grpSpPr>
        <p:sp>
          <p:nvSpPr>
            <p:cNvPr id="12" name="Blau Hausfarbe">
              <a:extLst>
                <a:ext uri="{FF2B5EF4-FFF2-40B4-BE49-F238E27FC236}">
                  <a16:creationId xmlns:a16="http://schemas.microsoft.com/office/drawing/2014/main" id="{DDF2D4BE-8E17-4FEA-BA80-7B042F315253}"/>
                </a:ext>
              </a:extLst>
            </p:cNvPr>
            <p:cNvSpPr/>
            <p:nvPr userDrawn="1"/>
          </p:nvSpPr>
          <p:spPr>
            <a:xfrm>
              <a:off x="4572001" y="3429000"/>
              <a:ext cx="1548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3" name="Grün Forschung">
              <a:extLst>
                <a:ext uri="{FF2B5EF4-FFF2-40B4-BE49-F238E27FC236}">
                  <a16:creationId xmlns:a16="http://schemas.microsoft.com/office/drawing/2014/main" id="{177154B7-5005-4660-9F98-A38B757C6229}"/>
                </a:ext>
              </a:extLst>
            </p:cNvPr>
            <p:cNvSpPr/>
            <p:nvPr userDrawn="1"/>
          </p:nvSpPr>
          <p:spPr>
            <a:xfrm>
              <a:off x="6120001" y="3429000"/>
              <a:ext cx="1512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14" name="Orange Patientenversorgung">
              <a:extLst>
                <a:ext uri="{FF2B5EF4-FFF2-40B4-BE49-F238E27FC236}">
                  <a16:creationId xmlns:a16="http://schemas.microsoft.com/office/drawing/2014/main" id="{E6316C90-9BC0-42EF-97E8-C1CDC6A90F76}"/>
                </a:ext>
              </a:extLst>
            </p:cNvPr>
            <p:cNvSpPr/>
            <p:nvPr userDrawn="1"/>
          </p:nvSpPr>
          <p:spPr>
            <a:xfrm>
              <a:off x="7632000" y="3429000"/>
              <a:ext cx="1512000" cy="180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5FFA476E-708E-4A70-B416-95AB3EC93F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29000"/>
            <a:ext cx="9144000" cy="3429000"/>
          </a:xfrm>
          <a:custGeom>
            <a:avLst/>
            <a:gdLst>
              <a:gd name="connsiteX0" fmla="*/ 0 w 9144000"/>
              <a:gd name="connsiteY0" fmla="*/ 0 h 3429000"/>
              <a:gd name="connsiteX1" fmla="*/ 4572001 w 9144000"/>
              <a:gd name="connsiteY1" fmla="*/ 0 h 3429000"/>
              <a:gd name="connsiteX2" fmla="*/ 4572001 w 9144000"/>
              <a:gd name="connsiteY2" fmla="*/ 180000 h 3429000"/>
              <a:gd name="connsiteX3" fmla="*/ 9144000 w 9144000"/>
              <a:gd name="connsiteY3" fmla="*/ 180000 h 3429000"/>
              <a:gd name="connsiteX4" fmla="*/ 9144000 w 9144000"/>
              <a:gd name="connsiteY4" fmla="*/ 3429000 h 3429000"/>
              <a:gd name="connsiteX5" fmla="*/ 0 w 9144000"/>
              <a:gd name="connsiteY5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00" h="3429000">
                <a:moveTo>
                  <a:pt x="0" y="0"/>
                </a:moveTo>
                <a:lnTo>
                  <a:pt x="4572001" y="0"/>
                </a:lnTo>
                <a:lnTo>
                  <a:pt x="4572001" y="180000"/>
                </a:lnTo>
                <a:lnTo>
                  <a:pt x="9144000" y="180000"/>
                </a:lnTo>
                <a:lnTo>
                  <a:pt x="9144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>
              <a:lumMod val="60000"/>
              <a:lumOff val="4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spcAft>
                <a:spcPts val="0"/>
              </a:spcAft>
              <a:defRPr/>
            </a:lvl1pPr>
          </a:lstStyle>
          <a:p>
            <a:r>
              <a:rPr lang="de-DE" dirty="0"/>
              <a:t>Bild </a:t>
            </a:r>
            <a:br>
              <a:rPr lang="de-DE" dirty="0"/>
            </a:br>
            <a:r>
              <a:rPr lang="de-DE" dirty="0"/>
              <a:t/>
            </a:r>
            <a:br>
              <a:rPr lang="de-DE" dirty="0"/>
            </a:br>
            <a:r>
              <a:rPr lang="de-DE" dirty="0"/>
              <a:t>einfügen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1999" y="774700"/>
            <a:ext cx="3960813" cy="791300"/>
          </a:xfrm>
        </p:spPr>
        <p:txBody>
          <a:bodyPr anchor="t" anchorCtr="0"/>
          <a:lstStyle>
            <a:lvl1pPr algn="l">
              <a:lnSpc>
                <a:spcPct val="97000"/>
              </a:lnSpc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 smtClean="0"/>
              <a:t>Abschluss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1999" y="2411998"/>
            <a:ext cx="3960002" cy="684000"/>
          </a:xfrm>
        </p:spPr>
        <p:txBody>
          <a:bodyPr/>
          <a:lstStyle>
            <a:lvl1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2pPr>
            <a:lvl3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3pPr>
            <a:lvl4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4pPr>
            <a:lvl5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5pPr>
            <a:lvl6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6pPr>
            <a:lvl7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7pPr>
            <a:lvl8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8pPr>
            <a:lvl9pPr marL="0" indent="0" algn="l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 sz="1600" b="0">
                <a:solidFill>
                  <a:schemeClr val="accent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URL</a:t>
            </a:r>
            <a:br>
              <a:rPr lang="de-DE" dirty="0"/>
            </a:br>
            <a:r>
              <a:rPr lang="de-DE" dirty="0"/>
              <a:t>Kontakt Mail</a:t>
            </a:r>
          </a:p>
          <a:p>
            <a:pPr lvl="0"/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CF8D226-DF88-401F-93A7-EF6F0CFA2C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11187" y="6948000"/>
            <a:ext cx="720000" cy="288000"/>
          </a:xfrm>
        </p:spPr>
        <p:txBody>
          <a:bodyPr/>
          <a:lstStyle/>
          <a:p>
            <a:fld id="{5BBE32B5-DD68-4146-9320-3D1A0A98D759}" type="datetime1">
              <a:rPr lang="de-DE" smtClean="0"/>
              <a:t>29.09.2020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6BDB037-6174-4092-8567-55972886658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39999" y="6948000"/>
            <a:ext cx="5976000" cy="288000"/>
          </a:xfrm>
        </p:spPr>
        <p:txBody>
          <a:bodyPr/>
          <a:lstStyle/>
          <a:p>
            <a:r>
              <a:rPr lang="de-DE"/>
              <a:t>Absender der Präsentation | Bereich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44C3491-686C-49D7-B782-2C4BBE7D78F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992000" y="6948000"/>
            <a:ext cx="540000" cy="288000"/>
          </a:xfrm>
        </p:spPr>
        <p:txBody>
          <a:bodyPr/>
          <a:lstStyle/>
          <a:p>
            <a:fld id="{C0CF0538-B257-4920-8B90-2F4CB9C48A75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00" name="Regieanweisungen">
            <a:extLst>
              <a:ext uri="{FF2B5EF4-FFF2-40B4-BE49-F238E27FC236}">
                <a16:creationId xmlns:a16="http://schemas.microsoft.com/office/drawing/2014/main" id="{DFC08D3A-667B-43DF-B62E-D28D3EF2BCBE}"/>
              </a:ext>
            </a:extLst>
          </p:cNvPr>
          <p:cNvGrpSpPr/>
          <p:nvPr userDrawn="1"/>
        </p:nvGrpSpPr>
        <p:grpSpPr>
          <a:xfrm>
            <a:off x="611187" y="-468000"/>
            <a:ext cx="10296813" cy="2313438"/>
            <a:chOff x="611187" y="-468000"/>
            <a:chExt cx="10296813" cy="2313438"/>
          </a:xfrm>
        </p:grpSpPr>
        <p:sp>
          <p:nvSpPr>
            <p:cNvPr id="101" name="Hilfslinien">
              <a:extLst>
                <a:ext uri="{FF2B5EF4-FFF2-40B4-BE49-F238E27FC236}">
                  <a16:creationId xmlns:a16="http://schemas.microsoft.com/office/drawing/2014/main" id="{378D6C37-F2F5-49B1-B9FA-5A39474E250B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792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02" name="Zurücksetzen">
              <a:extLst>
                <a:ext uri="{FF2B5EF4-FFF2-40B4-BE49-F238E27FC236}">
                  <a16:creationId xmlns:a16="http://schemas.microsoft.com/office/drawing/2014/main" id="{8B488663-F15D-46BE-917F-733F21E6F684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03" name="Layoutwechsel">
              <a:extLst>
                <a:ext uri="{FF2B5EF4-FFF2-40B4-BE49-F238E27FC236}">
                  <a16:creationId xmlns:a16="http://schemas.microsoft.com/office/drawing/2014/main" id="{7B7A4C21-E46D-48FC-A895-5D5CE61DB47D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8621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488" userDrawn="1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537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Regieanweisungen">
            <a:extLst>
              <a:ext uri="{FF2B5EF4-FFF2-40B4-BE49-F238E27FC236}">
                <a16:creationId xmlns:a16="http://schemas.microsoft.com/office/drawing/2014/main" id="{FC3134D1-DE1C-4A52-84AF-CFA83446087D}"/>
              </a:ext>
            </a:extLst>
          </p:cNvPr>
          <p:cNvGrpSpPr/>
          <p:nvPr userDrawn="1"/>
        </p:nvGrpSpPr>
        <p:grpSpPr>
          <a:xfrm>
            <a:off x="-1764000" y="-468000"/>
            <a:ext cx="12672000" cy="7686000"/>
            <a:chOff x="-1764000" y="-468000"/>
            <a:chExt cx="12672000" cy="7686000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A0840105-F4B1-47BA-9633-B8EDBD42B4AD}"/>
                </a:ext>
              </a:extLst>
            </p:cNvPr>
            <p:cNvSpPr txBox="1"/>
            <p:nvPr userDrawn="1"/>
          </p:nvSpPr>
          <p:spPr>
            <a:xfrm rot="10800000" flipH="1" flipV="1">
              <a:off x="611187" y="-468000"/>
              <a:ext cx="32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Menü: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66A4E8C3-FE00-4552-B927-0BDC9A519DA0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252000"/>
              <a:ext cx="1656000" cy="54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B787AE0C-1CBC-4924-AE11-491A35F7CBEA}"/>
                </a:ext>
              </a:extLst>
            </p:cNvPr>
            <p:cNvSpPr txBox="1"/>
            <p:nvPr userDrawn="1"/>
          </p:nvSpPr>
          <p:spPr>
            <a:xfrm rot="10800000" flipH="1" flipV="1">
              <a:off x="9252000" y="1341438"/>
              <a:ext cx="1656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des Folienlayouts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22" name="Text // Listenebene erhöhen">
              <a:extLst>
                <a:ext uri="{FF2B5EF4-FFF2-40B4-BE49-F238E27FC236}">
                  <a16:creationId xmlns:a16="http://schemas.microsoft.com/office/drawing/2014/main" id="{0D992154-C1D6-40C9-A8B9-7E56FE0737FC}"/>
                </a:ext>
              </a:extLst>
            </p:cNvPr>
            <p:cNvSpPr txBox="1"/>
            <p:nvPr userDrawn="1"/>
          </p:nvSpPr>
          <p:spPr>
            <a:xfrm>
              <a:off x="-1764000" y="2115500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23" name="Text // Listenebene verringern">
              <a:extLst>
                <a:ext uri="{FF2B5EF4-FFF2-40B4-BE49-F238E27FC236}">
                  <a16:creationId xmlns:a16="http://schemas.microsoft.com/office/drawing/2014/main" id="{FB2F03F7-EADF-4853-AFF4-820E40A0B3B6}"/>
                </a:ext>
              </a:extLst>
            </p:cNvPr>
            <p:cNvSpPr txBox="1"/>
            <p:nvPr userDrawn="1"/>
          </p:nvSpPr>
          <p:spPr>
            <a:xfrm>
              <a:off x="-1764000" y="2511500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4" name="Listenebenen">
              <a:extLst>
                <a:ext uri="{FF2B5EF4-FFF2-40B4-BE49-F238E27FC236}">
                  <a16:creationId xmlns:a16="http://schemas.microsoft.com/office/drawing/2014/main" id="{DE2F4334-8E6C-410D-ACEF-320D78F20016}"/>
                </a:ext>
              </a:extLst>
            </p:cNvPr>
            <p:cNvSpPr txBox="1"/>
            <p:nvPr userDrawn="1"/>
          </p:nvSpPr>
          <p:spPr>
            <a:xfrm rot="10800000" flipH="1" flipV="1">
              <a:off x="-1690413" y="1341438"/>
              <a:ext cx="1584000" cy="648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im Menü über: </a:t>
              </a:r>
              <a:br>
                <a:rPr lang="de-DE" sz="1050" b="0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</a:br>
              <a:r>
                <a:rPr lang="de-DE" sz="1050" b="1" baseline="0" dirty="0">
                  <a:solidFill>
                    <a:schemeClr val="tx1">
                      <a:lumMod val="50000"/>
                    </a:schemeClr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5" name="Bild // Listenebene verringern">
              <a:extLst>
                <a:ext uri="{FF2B5EF4-FFF2-40B4-BE49-F238E27FC236}">
                  <a16:creationId xmlns:a16="http://schemas.microsoft.com/office/drawing/2014/main" id="{E8C9AAA3-8786-4555-A7A8-5969CD945E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792000" y="2511500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Bild // Listenebene erhöhen">
              <a:extLst>
                <a:ext uri="{FF2B5EF4-FFF2-40B4-BE49-F238E27FC236}">
                  <a16:creationId xmlns:a16="http://schemas.microsoft.com/office/drawing/2014/main" id="{00D17A3E-6D54-485F-8AAC-521A74D3A4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/>
            <a:stretch>
              <a:fillRect/>
            </a:stretch>
          </p:blipFill>
          <p:spPr>
            <a:xfrm>
              <a:off x="-792000" y="2115500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9B12D14B-A660-4E9E-AD66-0C5D7E1F6680}"/>
                </a:ext>
              </a:extLst>
            </p:cNvPr>
            <p:cNvSpPr txBox="1"/>
            <p:nvPr userDrawn="1"/>
          </p:nvSpPr>
          <p:spPr>
            <a:xfrm rot="10800000" flipH="1" flipV="1">
              <a:off x="1440000" y="6966000"/>
              <a:ext cx="5976000" cy="25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Fußzeile anpassen über Menü: </a:t>
              </a:r>
              <a:r>
                <a:rPr kumimoji="0" lang="de-DE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Einfügen &gt; Text &gt; Kopf- und Fußzeile</a:t>
              </a:r>
              <a:endPara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6F3D6ECB-2C3A-41E3-AE68-0FECB02244BF}"/>
                </a:ext>
              </a:extLst>
            </p:cNvPr>
            <p:cNvSpPr txBox="1"/>
            <p:nvPr userDrawn="1"/>
          </p:nvSpPr>
          <p:spPr>
            <a:xfrm rot="10800000" flipH="1" flipV="1">
              <a:off x="3851187" y="-468000"/>
              <a:ext cx="4680001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Individuelle Hilfslinien anlegen über Rechtsklick: </a:t>
              </a:r>
            </a:p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1" i="1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Raster und Führungslinien &gt; Vertikale/Horizontale Führungslinie hinzufügen</a:t>
              </a:r>
              <a:endParaRPr kumimoji="0" lang="de-DE" sz="105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30" name="Hintergrundelemente">
            <a:extLst>
              <a:ext uri="{FF2B5EF4-FFF2-40B4-BE49-F238E27FC236}">
                <a16:creationId xmlns:a16="http://schemas.microsoft.com/office/drawing/2014/main" id="{8E62B681-89E6-41E1-B49B-33C3BD810741}"/>
              </a:ext>
            </a:extLst>
          </p:cNvPr>
          <p:cNvGrpSpPr/>
          <p:nvPr userDrawn="1"/>
        </p:nvGrpSpPr>
        <p:grpSpPr>
          <a:xfrm>
            <a:off x="612000" y="420578"/>
            <a:ext cx="7920813" cy="5879422"/>
            <a:chOff x="612000" y="420578"/>
            <a:chExt cx="7920813" cy="5879422"/>
          </a:xfrm>
        </p:grpSpPr>
        <p:cxnSp>
          <p:nvCxnSpPr>
            <p:cNvPr id="8" name="Footer Linie">
              <a:extLst>
                <a:ext uri="{FF2B5EF4-FFF2-40B4-BE49-F238E27FC236}">
                  <a16:creationId xmlns:a16="http://schemas.microsoft.com/office/drawing/2014/main" id="{25793379-98DD-42E2-885F-1562AD7B3F4B}"/>
                </a:ext>
              </a:extLst>
            </p:cNvPr>
            <p:cNvCxnSpPr/>
            <p:nvPr userDrawn="1"/>
          </p:nvCxnSpPr>
          <p:spPr>
            <a:xfrm>
              <a:off x="612813" y="6300000"/>
              <a:ext cx="792000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Headerbalken">
              <a:extLst>
                <a:ext uri="{FF2B5EF4-FFF2-40B4-BE49-F238E27FC236}">
                  <a16:creationId xmlns:a16="http://schemas.microsoft.com/office/drawing/2014/main" id="{6A4559D0-3416-4A0B-A196-4817FD980FF3}"/>
                </a:ext>
              </a:extLst>
            </p:cNvPr>
            <p:cNvGrpSpPr/>
            <p:nvPr userDrawn="1"/>
          </p:nvGrpSpPr>
          <p:grpSpPr>
            <a:xfrm>
              <a:off x="612000" y="1134000"/>
              <a:ext cx="7920000" cy="36000"/>
              <a:chOff x="1068388" y="1359877"/>
              <a:chExt cx="7920000" cy="36000"/>
            </a:xfrm>
          </p:grpSpPr>
          <p:sp>
            <p:nvSpPr>
              <p:cNvPr id="9" name="Grau Zusatzfarbe">
                <a:extLst>
                  <a:ext uri="{FF2B5EF4-FFF2-40B4-BE49-F238E27FC236}">
                    <a16:creationId xmlns:a16="http://schemas.microsoft.com/office/drawing/2014/main" id="{D628BF85-78A2-40E4-A999-120AB9B96F00}"/>
                  </a:ext>
                </a:extLst>
              </p:cNvPr>
              <p:cNvSpPr/>
              <p:nvPr userDrawn="1"/>
            </p:nvSpPr>
            <p:spPr>
              <a:xfrm>
                <a:off x="1068388" y="1359877"/>
                <a:ext cx="7920000" cy="36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Blau Hausfarbe">
                <a:extLst>
                  <a:ext uri="{FF2B5EF4-FFF2-40B4-BE49-F238E27FC236}">
                    <a16:creationId xmlns:a16="http://schemas.microsoft.com/office/drawing/2014/main" id="{B6FF1E84-CE70-4964-9FFD-1BEF09F58835}"/>
                  </a:ext>
                </a:extLst>
              </p:cNvPr>
              <p:cNvSpPr/>
              <p:nvPr userDrawn="1"/>
            </p:nvSpPr>
            <p:spPr>
              <a:xfrm>
                <a:off x="5028388" y="1359877"/>
                <a:ext cx="1332000" cy="36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" name="Grün Forschung">
                <a:extLst>
                  <a:ext uri="{FF2B5EF4-FFF2-40B4-BE49-F238E27FC236}">
                    <a16:creationId xmlns:a16="http://schemas.microsoft.com/office/drawing/2014/main" id="{9F789C49-EC68-458E-A8F1-2C98B0E3A160}"/>
                  </a:ext>
                </a:extLst>
              </p:cNvPr>
              <p:cNvSpPr/>
              <p:nvPr userDrawn="1"/>
            </p:nvSpPr>
            <p:spPr>
              <a:xfrm>
                <a:off x="6360388" y="1359877"/>
                <a:ext cx="1296000" cy="36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Orange Patientenversorgung">
                <a:extLst>
                  <a:ext uri="{FF2B5EF4-FFF2-40B4-BE49-F238E27FC236}">
                    <a16:creationId xmlns:a16="http://schemas.microsoft.com/office/drawing/2014/main" id="{5A587EF6-25F6-4BA7-B386-FFBBBC349D98}"/>
                  </a:ext>
                </a:extLst>
              </p:cNvPr>
              <p:cNvSpPr/>
              <p:nvPr userDrawn="1"/>
            </p:nvSpPr>
            <p:spPr>
              <a:xfrm>
                <a:off x="7656388" y="1359877"/>
                <a:ext cx="1332000" cy="36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pic>
          <p:nvPicPr>
            <p:cNvPr id="16" name="Logo">
              <a:extLst>
                <a:ext uri="{FF2B5EF4-FFF2-40B4-BE49-F238E27FC236}">
                  <a16:creationId xmlns:a16="http://schemas.microsoft.com/office/drawing/2014/main" id="{8A2E9A23-1AE4-4A94-A04B-89F54B888A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6813" y="420578"/>
              <a:ext cx="1656000" cy="521270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250826"/>
            <a:ext cx="5400000" cy="7571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Headline</a:t>
            </a:r>
            <a:br>
              <a:rPr lang="de-DE" dirty="0"/>
            </a:br>
            <a:r>
              <a:rPr lang="de-DE" dirty="0"/>
              <a:t>auch zweizeilig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187" y="1341438"/>
            <a:ext cx="7920001" cy="47879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auf erster Ebene // für Aufzählung oder Überschrift &gt;&gt; Menü // Start // Absatz // Listenebene erhöhen (oder TAB-Taste)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1187" y="6434133"/>
            <a:ext cx="720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9pPr>
          </a:lstStyle>
          <a:p>
            <a:fld id="{5BBE32B5-DD68-4146-9320-3D1A0A98D759}" type="datetime1">
              <a:rPr lang="de-DE" smtClean="0"/>
              <a:t>29.09.2020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9999" y="6434133"/>
            <a:ext cx="5976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1000">
                <a:latin typeface="+mn-lt"/>
              </a:defRPr>
            </a:lvl9pPr>
          </a:lstStyle>
          <a:p>
            <a:r>
              <a:rPr lang="de-DE"/>
              <a:t>Absender der Präsentation | Bereich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92000" y="6434133"/>
            <a:ext cx="540000" cy="288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defRPr sz="1000" b="1">
                <a:solidFill>
                  <a:schemeClr val="accent1"/>
                </a:solidFill>
                <a:latin typeface="+mn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defRPr sz="1000" b="1">
                <a:latin typeface="+mn-lt"/>
              </a:defRPr>
            </a:lvl9pPr>
          </a:lstStyle>
          <a:p>
            <a:fld id="{C0CF0538-B257-4920-8B90-2F4CB9C48A75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77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4" r:id="rId4"/>
    <p:sldLayoutId id="2147483675" r:id="rId5"/>
    <p:sldLayoutId id="2147483677" r:id="rId6"/>
    <p:sldLayoutId id="2147483678" r:id="rId7"/>
    <p:sldLayoutId id="2147483676" r:id="rId8"/>
    <p:sldLayoutId id="2147483673" r:id="rId9"/>
  </p:sldLayoutIdLst>
  <p:hf hdr="0"/>
  <p:txStyles>
    <p:titleStyle>
      <a:lvl1pPr marL="0" indent="0" algn="l" defTabSz="914400" rtl="0" eaLnBrk="1" latinLnBrk="0" hangingPunct="1">
        <a:lnSpc>
          <a:spcPct val="100000"/>
        </a:lnSpc>
        <a:spcBef>
          <a:spcPts val="0"/>
        </a:spcBef>
        <a:buNone/>
        <a:defRPr sz="2400" kern="1200">
          <a:solidFill>
            <a:schemeClr val="tx1">
              <a:lumMod val="50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Symbol" panose="05050102010706020507" pitchFamily="18" charset="2"/>
        <a:buChar char="-"/>
        <a:defRPr sz="18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b="0" kern="1200">
          <a:solidFill>
            <a:schemeClr val="tx1">
              <a:lumMod val="50000"/>
            </a:schemeClr>
          </a:solidFill>
          <a:latin typeface="+mj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accent1"/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el 31">
            <a:extLst>
              <a:ext uri="{FF2B5EF4-FFF2-40B4-BE49-F238E27FC236}">
                <a16:creationId xmlns:a16="http://schemas.microsoft.com/office/drawing/2014/main" id="{4D027B1A-7888-4943-9CF8-AB7D3841B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99" y="1979612"/>
            <a:ext cx="4240307" cy="792387"/>
          </a:xfrm>
        </p:spPr>
        <p:txBody>
          <a:bodyPr/>
          <a:lstStyle/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Introduction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de-DE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RaBIDS</a:t>
            </a:r>
            <a:endParaRPr lang="de-DE" dirty="0"/>
          </a:p>
        </p:txBody>
      </p:sp>
      <p:sp>
        <p:nvSpPr>
          <p:cNvPr id="33" name="Untertitel 32">
            <a:extLst>
              <a:ext uri="{FF2B5EF4-FFF2-40B4-BE49-F238E27FC236}">
                <a16:creationId xmlns:a16="http://schemas.microsoft.com/office/drawing/2014/main" id="{3013BA46-8A8D-46DA-8DF2-7145F83DCC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Where</a:t>
            </a:r>
            <a:endParaRPr lang="de-DE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 err="1" smtClean="0">
                <a:solidFill>
                  <a:schemeClr val="tx1">
                    <a:lumMod val="50000"/>
                  </a:schemeClr>
                </a:solidFill>
              </a:rPr>
              <a:t>When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DC81FB-D36B-4B5C-9D71-1988D274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D7F-7C5E-4D4C-9166-C79FC7D480F2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373DF6-CB45-481B-A08B-D6E0D00C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</a:t>
            </a:r>
          </a:p>
          <a:p>
            <a:endParaRPr lang="de-DE" dirty="0" smtClean="0"/>
          </a:p>
          <a:p>
            <a:r>
              <a:rPr lang="de-DE" dirty="0" smtClean="0"/>
              <a:t>Klinik für Psychosomatik und Psychotherapeutische Medizin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EEB7C4-B75F-4BE1-A987-277F0C5A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1</a:t>
            </a:fld>
            <a:endParaRPr lang="de-DE"/>
          </a:p>
        </p:txBody>
      </p:sp>
      <p:pic>
        <p:nvPicPr>
          <p:cNvPr id="9" name="Bildplatzhalter 3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5019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SOTS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5962" y="1341437"/>
            <a:ext cx="7844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files</a:t>
            </a:r>
            <a:r>
              <a:rPr lang="de-DE" dirty="0" smtClean="0"/>
              <a:t> per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:</a:t>
            </a:r>
          </a:p>
          <a:p>
            <a:pPr marL="285750" indent="-2857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events.tsv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BIDS </a:t>
            </a:r>
            <a:r>
              <a:rPr lang="de-DE" dirty="0" err="1" smtClean="0"/>
              <a:t>compatibility</a:t>
            </a:r>
            <a:endParaRPr lang="de-DE" dirty="0" smtClean="0"/>
          </a:p>
          <a:p>
            <a:pPr marL="285750" indent="-285750">
              <a:buFontTx/>
              <a:buChar char="-"/>
            </a:pPr>
            <a:r>
              <a:rPr lang="de-DE" dirty="0" smtClean="0"/>
              <a:t>The </a:t>
            </a:r>
            <a:r>
              <a:rPr lang="de-DE" dirty="0" err="1" smtClean="0"/>
              <a:t>multicond.mat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compatible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SPM12 first-level </a:t>
            </a:r>
            <a:r>
              <a:rPr lang="de-DE" dirty="0" err="1" smtClean="0"/>
              <a:t>analysis</a:t>
            </a:r>
            <a:endParaRPr lang="de-DE" dirty="0" smtClean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81" y="2598204"/>
            <a:ext cx="7674119" cy="31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platzhalter 8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95" b="35295"/>
          <a:stretch>
            <a:fillRect/>
          </a:stretch>
        </p:blipFill>
        <p:spPr/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CF537ED6-7E98-43A1-9208-DB4067266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</a:t>
            </a:r>
            <a:endParaRPr lang="de-DE" dirty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EA9ED70-6241-4E8E-8542-53B25458F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www.zi-mannheim.de</a:t>
            </a:r>
          </a:p>
          <a:p>
            <a:r>
              <a:rPr lang="de-DE" dirty="0"/>
              <a:t>info@zi-mannheim.de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109662-40FF-4EB4-9B80-F19211F374D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08801FC-BAFD-4AE9-B7FE-E17022D1353E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5F641-4452-466C-BEA8-C272B4E4A0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Absender der Präsentation | Bereich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0D1D5-5A87-4E74-8EA3-D531570D6E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46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12" y="2638136"/>
            <a:ext cx="7524750" cy="2209800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757382" y="1669406"/>
            <a:ext cx="7304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Data </a:t>
            </a:r>
            <a:r>
              <a:rPr lang="de-DE" dirty="0" err="1" smtClean="0"/>
              <a:t>exchange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= </a:t>
            </a:r>
            <a:r>
              <a:rPr lang="de-DE" dirty="0" err="1" smtClean="0"/>
              <a:t>hobbes</a:t>
            </a:r>
            <a:endParaRPr lang="de-DE" dirty="0" smtClean="0"/>
          </a:p>
          <a:p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=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</a:t>
            </a:r>
            <a:r>
              <a:rPr lang="de-DE" dirty="0" err="1" smtClean="0"/>
              <a:t>directory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analysis</a:t>
            </a:r>
            <a:r>
              <a:rPr lang="de-DE" dirty="0" smtClean="0"/>
              <a:t> and </a:t>
            </a:r>
            <a:r>
              <a:rPr lang="de-DE" dirty="0" err="1" smtClean="0"/>
              <a:t>self-archiving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000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Data </a:t>
            </a:r>
            <a:r>
              <a:rPr lang="de-DE" dirty="0" err="1" smtClean="0"/>
              <a:t>structure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757382" y="1341437"/>
            <a:ext cx="78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Automated</a:t>
            </a:r>
            <a:r>
              <a:rPr lang="de-DE" dirty="0" smtClean="0"/>
              <a:t> Import </a:t>
            </a:r>
            <a:r>
              <a:rPr lang="de-DE" dirty="0" err="1" smtClean="0"/>
              <a:t>requires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fill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datasheet.xlsx </a:t>
            </a:r>
            <a:r>
              <a:rPr lang="de-DE" dirty="0" err="1" smtClean="0"/>
              <a:t>file</a:t>
            </a:r>
            <a:r>
              <a:rPr lang="de-DE" dirty="0" smtClean="0"/>
              <a:t>.</a:t>
            </a:r>
          </a:p>
          <a:p>
            <a:r>
              <a:rPr lang="de-DE" dirty="0" smtClean="0"/>
              <a:t>This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descriptive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matlab-based</a:t>
            </a:r>
            <a:r>
              <a:rPr lang="de-DE" dirty="0" smtClean="0"/>
              <a:t> </a:t>
            </a:r>
            <a:r>
              <a:rPr lang="de-DE" dirty="0" err="1" smtClean="0"/>
              <a:t>programs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navigate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paths</a:t>
            </a:r>
            <a:r>
              <a:rPr lang="de-DE" dirty="0" smtClean="0"/>
              <a:t>,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subject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and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interpret</a:t>
            </a:r>
            <a:r>
              <a:rPr lang="de-DE" dirty="0" smtClean="0"/>
              <a:t> </a:t>
            </a:r>
            <a:r>
              <a:rPr lang="de-DE" dirty="0" err="1" smtClean="0"/>
              <a:t>fMRI</a:t>
            </a:r>
            <a:r>
              <a:rPr lang="de-DE" dirty="0" smtClean="0"/>
              <a:t> and </a:t>
            </a:r>
            <a:r>
              <a:rPr lang="de-DE" dirty="0" err="1" smtClean="0"/>
              <a:t>logfile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pic>
        <p:nvPicPr>
          <p:cNvPr id="11" name="Grafik 10"/>
          <p:cNvPicPr/>
          <p:nvPr/>
        </p:nvPicPr>
        <p:blipFill>
          <a:blip r:embed="rId2"/>
          <a:stretch>
            <a:fillRect/>
          </a:stretch>
        </p:blipFill>
        <p:spPr>
          <a:xfrm>
            <a:off x="757382" y="2782345"/>
            <a:ext cx="7470899" cy="298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5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datasheet</a:t>
            </a:r>
            <a:r>
              <a:rPr lang="de-DE" dirty="0" smtClean="0"/>
              <a:t>-file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4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2" y="1341437"/>
            <a:ext cx="8103646" cy="431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</a:t>
            </a:r>
            <a:r>
              <a:rPr lang="de-DE" dirty="0" err="1" smtClean="0"/>
              <a:t>to</a:t>
            </a:r>
            <a:r>
              <a:rPr lang="de-DE" dirty="0" smtClean="0"/>
              <a:t> BIDS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12" name="Grafik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11187" y="1842254"/>
            <a:ext cx="8046167" cy="4263910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4959928" y="2761672"/>
            <a:ext cx="683491" cy="6373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5962" y="1222514"/>
            <a:ext cx="78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Run RaBIDS_1_Import.m:</a:t>
            </a:r>
          </a:p>
        </p:txBody>
      </p:sp>
    </p:spTree>
    <p:extLst>
      <p:ext uri="{BB962C8B-B14F-4D97-AF65-F5344CB8AC3E}">
        <p14:creationId xmlns:p14="http://schemas.microsoft.com/office/powerpoint/2010/main" val="73902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</a:t>
            </a:r>
            <a:r>
              <a:rPr lang="de-DE" dirty="0" err="1" smtClean="0"/>
              <a:t>to</a:t>
            </a:r>
            <a:r>
              <a:rPr lang="de-DE" dirty="0" smtClean="0"/>
              <a:t> BIDS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42" y="1820575"/>
            <a:ext cx="8475681" cy="4460421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505962" y="1222514"/>
            <a:ext cx="78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The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130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</a:t>
            </a:r>
            <a:r>
              <a:rPr lang="de-DE" dirty="0" err="1" smtClean="0"/>
              <a:t>to</a:t>
            </a:r>
            <a:r>
              <a:rPr lang="de-DE" dirty="0" smtClean="0"/>
              <a:t> BIDS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80440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05962" y="1222514"/>
            <a:ext cx="7844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Successful</a:t>
            </a:r>
            <a:r>
              <a:rPr lang="de-DE" dirty="0" smtClean="0"/>
              <a:t> </a:t>
            </a:r>
            <a:r>
              <a:rPr lang="de-DE" dirty="0" err="1" smtClean="0"/>
              <a:t>import</a:t>
            </a:r>
            <a:r>
              <a:rPr lang="de-DE" dirty="0" smtClean="0"/>
              <a:t> </a:t>
            </a:r>
            <a:r>
              <a:rPr lang="de-DE" dirty="0" err="1" smtClean="0"/>
              <a:t>results</a:t>
            </a:r>
            <a:r>
              <a:rPr lang="de-DE" dirty="0" smtClean="0"/>
              <a:t> in </a:t>
            </a:r>
            <a:r>
              <a:rPr lang="de-DE" dirty="0" err="1" smtClean="0"/>
              <a:t>directories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nifti</a:t>
            </a:r>
            <a:r>
              <a:rPr lang="de-DE" dirty="0" smtClean="0"/>
              <a:t>-images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anatomical</a:t>
            </a:r>
            <a:r>
              <a:rPr lang="de-DE" dirty="0" smtClean="0"/>
              <a:t> (</a:t>
            </a:r>
            <a:r>
              <a:rPr lang="de-DE" dirty="0" err="1" smtClean="0"/>
              <a:t>anat</a:t>
            </a:r>
            <a:r>
              <a:rPr lang="de-DE" dirty="0" smtClean="0"/>
              <a:t>) and </a:t>
            </a:r>
            <a:r>
              <a:rPr lang="de-DE" dirty="0" err="1" smtClean="0"/>
              <a:t>functional</a:t>
            </a:r>
            <a:r>
              <a:rPr lang="de-DE" dirty="0" smtClean="0"/>
              <a:t> (</a:t>
            </a:r>
            <a:r>
              <a:rPr lang="de-DE" dirty="0" err="1" smtClean="0"/>
              <a:t>func</a:t>
            </a:r>
            <a:r>
              <a:rPr lang="de-DE" dirty="0" smtClean="0"/>
              <a:t>) </a:t>
            </a:r>
            <a:r>
              <a:rPr lang="de-DE" dirty="0" err="1" smtClean="0"/>
              <a:t>runs</a:t>
            </a:r>
            <a:r>
              <a:rPr lang="de-DE" dirty="0" smtClean="0"/>
              <a:t>. </a:t>
            </a:r>
            <a:r>
              <a:rPr lang="de-DE" dirty="0" err="1" smtClean="0"/>
              <a:t>Additionally</a:t>
            </a:r>
            <a:r>
              <a:rPr lang="de-DE" dirty="0" smtClean="0"/>
              <a:t>, a </a:t>
            </a:r>
            <a:r>
              <a:rPr lang="de-DE" dirty="0" err="1" smtClean="0"/>
              <a:t>logfile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command</a:t>
            </a:r>
            <a:r>
              <a:rPr lang="de-DE" dirty="0" smtClean="0"/>
              <a:t> </a:t>
            </a:r>
            <a:r>
              <a:rPr lang="de-DE" dirty="0" err="1" smtClean="0"/>
              <a:t>window</a:t>
            </a:r>
            <a:r>
              <a:rPr lang="de-DE" dirty="0" smtClean="0"/>
              <a:t> </a:t>
            </a:r>
            <a:r>
              <a:rPr lang="de-DE" dirty="0" err="1" smtClean="0"/>
              <a:t>output</a:t>
            </a:r>
            <a:r>
              <a:rPr lang="de-DE" dirty="0" smtClean="0"/>
              <a:t> and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r>
              <a:rPr lang="de-DE" dirty="0" smtClean="0"/>
              <a:t> </a:t>
            </a:r>
            <a:r>
              <a:rPr lang="de-DE" dirty="0" err="1" smtClean="0"/>
              <a:t>protocol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, </a:t>
            </a:r>
            <a:r>
              <a:rPr lang="de-DE" dirty="0" err="1" smtClean="0"/>
              <a:t>listing</a:t>
            </a:r>
            <a:r>
              <a:rPr lang="de-DE" dirty="0" smtClean="0"/>
              <a:t> MRI-</a:t>
            </a:r>
            <a:r>
              <a:rPr lang="de-DE" dirty="0" err="1" smtClean="0"/>
              <a:t>series</a:t>
            </a:r>
            <a:r>
              <a:rPr lang="de-DE" dirty="0" smtClean="0"/>
              <a:t> </a:t>
            </a:r>
            <a:r>
              <a:rPr lang="de-DE" dirty="0" err="1" smtClean="0"/>
              <a:t>names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and </a:t>
            </a:r>
            <a:r>
              <a:rPr lang="de-DE" dirty="0" err="1" smtClean="0"/>
              <a:t>volume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.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7" y="3694851"/>
            <a:ext cx="7864475" cy="240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SOTs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804407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05962" y="1222514"/>
            <a:ext cx="78440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Stimulus </a:t>
            </a:r>
            <a:r>
              <a:rPr lang="de-DE" dirty="0" err="1" smtClean="0"/>
              <a:t>onset</a:t>
            </a:r>
            <a:r>
              <a:rPr lang="de-DE" dirty="0" smtClean="0"/>
              <a:t> time (SOT) </a:t>
            </a:r>
            <a:r>
              <a:rPr lang="de-DE" dirty="0" err="1" smtClean="0"/>
              <a:t>files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created</a:t>
            </a:r>
            <a:r>
              <a:rPr lang="de-DE" dirty="0" smtClean="0"/>
              <a:t> </a:t>
            </a:r>
            <a:r>
              <a:rPr lang="de-DE" dirty="0" err="1" smtClean="0"/>
              <a:t>automatically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RaBIDS_2_Create_SOTS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logfile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stimulus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works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Presentation</a:t>
            </a:r>
            <a:r>
              <a:rPr lang="de-DE" dirty="0" smtClean="0"/>
              <a:t> </a:t>
            </a:r>
            <a:r>
              <a:rPr lang="de-DE" dirty="0" err="1" smtClean="0"/>
              <a:t>logfiles</a:t>
            </a:r>
            <a:r>
              <a:rPr lang="de-DE" dirty="0" smtClean="0"/>
              <a:t>.</a:t>
            </a:r>
          </a:p>
          <a:p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specifiy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r>
              <a:rPr lang="de-DE" dirty="0" smtClean="0"/>
              <a:t> in a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conditions_TaskName.xlsx. In </a:t>
            </a:r>
            <a:r>
              <a:rPr lang="de-DE" dirty="0" err="1" smtClean="0"/>
              <a:t>below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, </a:t>
            </a:r>
            <a:r>
              <a:rPr lang="de-DE" dirty="0" err="1" smtClean="0"/>
              <a:t>TaskNames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functional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faces</a:t>
            </a:r>
            <a:r>
              <a:rPr lang="de-DE" dirty="0" smtClean="0"/>
              <a:t> and </a:t>
            </a:r>
            <a:r>
              <a:rPr lang="de-DE" dirty="0" err="1" smtClean="0"/>
              <a:t>scenes</a:t>
            </a:r>
            <a:r>
              <a:rPr lang="de-DE" dirty="0" smtClean="0"/>
              <a:t>.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87" y="3372762"/>
            <a:ext cx="5844944" cy="282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3376FF2B-8C47-4126-96EF-85AE5244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Create SOTS</a:t>
            </a:r>
            <a:endParaRPr lang="de-DE" dirty="0"/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4AE8F0C-6B42-4ABB-B98E-325BFE604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7" y="1341437"/>
            <a:ext cx="7920001" cy="443129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endParaRPr lang="de-DE" dirty="0" smtClean="0"/>
          </a:p>
          <a:p>
            <a:pPr marL="465750" lvl="1" indent="-285750"/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4598C5A-1228-4CCE-9531-07A0C30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2CF1B-05B0-41E3-B3F3-316D2D54CB33}" type="datetime1">
              <a:rPr lang="de-DE" smtClean="0"/>
              <a:pPr/>
              <a:t>29.09.2020</a:t>
            </a:fld>
            <a:endParaRPr lang="de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1CAB9F5-85D9-4D0B-9D7D-05F66E31B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Christian Paret | Klinik für Psychosomatik und Psychotherapeutische Medizin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3614E0B-E602-495F-9BDB-7B5C4512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F0538-B257-4920-8B90-2F4CB9C48A75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13" name="Textfeld 12"/>
          <p:cNvSpPr txBox="1"/>
          <p:nvPr/>
        </p:nvSpPr>
        <p:spPr>
          <a:xfrm>
            <a:off x="505962" y="1222514"/>
            <a:ext cx="78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Run RaBIDS_2_Create_SOTS.m: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1" y="1719939"/>
            <a:ext cx="8226372" cy="4383491"/>
          </a:xfrm>
          <a:prstGeom prst="rect">
            <a:avLst/>
          </a:prstGeom>
        </p:spPr>
      </p:pic>
      <p:sp>
        <p:nvSpPr>
          <p:cNvPr id="11" name="Ellipse 10"/>
          <p:cNvSpPr/>
          <p:nvPr/>
        </p:nvSpPr>
        <p:spPr>
          <a:xfrm>
            <a:off x="5458691" y="2253672"/>
            <a:ext cx="683491" cy="6373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94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Zentralinstituts für Seelische Gesundheit PowerPoint Master">
  <a:themeElements>
    <a:clrScheme name="Zentralinstitut für Seelische Gesundheit">
      <a:dk1>
        <a:srgbClr val="73787C"/>
      </a:dk1>
      <a:lt1>
        <a:sysClr val="window" lastClr="FFFFFF"/>
      </a:lt1>
      <a:dk2>
        <a:srgbClr val="E2E4E4"/>
      </a:dk2>
      <a:lt2>
        <a:srgbClr val="9CA0A3"/>
      </a:lt2>
      <a:accent1>
        <a:srgbClr val="17418C"/>
      </a:accent1>
      <a:accent2>
        <a:srgbClr val="0062A7"/>
      </a:accent2>
      <a:accent3>
        <a:srgbClr val="1C99CC"/>
      </a:accent3>
      <a:accent4>
        <a:srgbClr val="74C9E3"/>
      </a:accent4>
      <a:accent5>
        <a:srgbClr val="7DAF23"/>
      </a:accent5>
      <a:accent6>
        <a:srgbClr val="E29100"/>
      </a:accent6>
      <a:hlink>
        <a:srgbClr val="73787C"/>
      </a:hlink>
      <a:folHlink>
        <a:srgbClr val="73787C"/>
      </a:folHlink>
    </a:clrScheme>
    <a:fontScheme name="Zentralinstitut für Seelische Gesundheit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et_REVTOS.potx" id="{60953F4B-71AC-4C90-B53F-77359B81A4FC}" vid="{60FD022D-2001-4820-A979-11D57BC8F80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Paret_REVTOS</Template>
  <TotalTime>0</TotalTime>
  <Words>352</Words>
  <Application>Microsoft Office PowerPoint</Application>
  <PresentationFormat>Bildschirmpräsentation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Zentralinstituts für Seelische Gesundheit PowerPoint Master</vt:lpstr>
      <vt:lpstr>Introduction to RaBIDS</vt:lpstr>
      <vt:lpstr>Data structure</vt:lpstr>
      <vt:lpstr>Data structure</vt:lpstr>
      <vt:lpstr>The datasheet-file</vt:lpstr>
      <vt:lpstr>Import to BIDS</vt:lpstr>
      <vt:lpstr>Import to BIDS</vt:lpstr>
      <vt:lpstr>Import to BIDS</vt:lpstr>
      <vt:lpstr>Create SOTs</vt:lpstr>
      <vt:lpstr>Create SOTS</vt:lpstr>
      <vt:lpstr>Create SOTS</vt:lpstr>
      <vt:lpstr>Vielen Dank für Ihre Aufmerksamkeit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Contextual Threat Disrupts Instrumental Reversal Learning</dc:title>
  <dc:creator>Paret,  Christian</dc:creator>
  <cp:lastModifiedBy>Paret,  Christian</cp:lastModifiedBy>
  <cp:revision>51</cp:revision>
  <dcterms:created xsi:type="dcterms:W3CDTF">2019-05-03T14:45:18Z</dcterms:created>
  <dcterms:modified xsi:type="dcterms:W3CDTF">2020-09-29T14:08:26Z</dcterms:modified>
</cp:coreProperties>
</file>