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E72F-045E-4238-934E-06FF6D03D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53E17-8957-41B8-A8AE-3FCA9DCC4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E942-47F9-4AB6-8649-54889343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C2F1-6CCA-4B2A-AB09-38B429F5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E95B-FA41-41E6-8E4D-549B2C0F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D2D9-B880-4E10-9B88-99E9D91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F328-2180-4A6C-8AF1-C3E4B7F6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24CA-57D2-4C61-8212-1F3DFC3D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707B-1DDF-4AE8-AAE0-D6D30228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970A-FBF9-4D43-B0B4-3382EA03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70BD6-D10C-496D-9D4B-0C18CF850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E060F-B86C-4C2D-91CD-B91F7BE7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CBF-4650-4216-AC92-1A8419FB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A893A-0290-4159-B0A0-45B96037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8FB9-20D2-4976-857A-35CE1D31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DC90-5A66-411E-AD60-3E4B2C67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099A-125E-4B27-9514-8D89E0E9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AA4D-45DA-4F55-BC3A-48051234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36FF-D386-4C38-B596-5418ACEB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9D80-633E-4E12-A0DB-42C76074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2A85-FC78-411A-9A82-FAAE90F3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4BC5A-FB46-4D49-B61F-2DAC5EC3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450A-66E1-479B-B972-C29966A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9306-867D-4FBA-BE5B-409211BB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1186-7A73-4DDA-A2C7-111C55E3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250-A58D-4CCF-952E-0EDA7056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C697-C4B4-42D4-AC9F-8E2043A2A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45A27-BEBC-43A2-B39D-DE6FD8E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D77E-7A9D-434B-A565-6F4BF37F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ABCF-3A49-4A52-BD8F-834CC0F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30080-60FE-47D4-82A4-03F4871D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118E-884C-433E-840E-ACB2072A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116F2-BC45-49D1-8DB8-279EC54D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F13C7-C32C-44EF-B2EA-A3E616F97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73EC6-4845-4AEB-AC97-C2BF8F2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36577-1708-47EC-AFC3-256D94189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0B9E3-FEB0-441B-8949-F9F5B80C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0B537-F876-4855-8138-D25C7A6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64F46-E148-4C55-B40B-27B5A3CB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F9DE-D4EB-4957-92B8-71AC6E8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97DD1-B4A2-41CD-81AE-8D6B9698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3DB25-36D4-46D6-93B1-93F1FA2C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EABB5-20C2-4D52-9E15-9AE7375F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C9261-F101-4035-A900-145212F6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117E-2C8D-4384-A4BC-F6589C57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4320-5C8E-4C77-A2E2-09B36268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09E5-8554-4620-BDC7-25B88852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332A-8171-4C48-8982-D116A2DCC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ACF0-4261-4BDF-8896-1A23CD8A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54B0-51C0-42B0-A253-826F55AF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AF9D-FB34-4D5E-BB78-FB61F51C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D7773-FCE1-4001-8EF0-4D90022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321F-21FC-4915-BDA0-F7A2929C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F48E1-83D7-4BF8-A1E7-2DC1CE4B9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1D933-6A44-4853-AAB1-CB048813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0547-D2EE-494D-8937-B8CDAB3B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5D21-437C-4321-A5E2-DAFA6F1F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48DA-8EF9-4E82-880C-912C3EF4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51F7B-B84E-4EC3-9BF8-BAD389DC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36958-4DA3-4FCE-AD89-062C19FE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224D-7D45-4500-A8C1-E0FAA2797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ED24-7AF7-46E5-9EC4-F34C0663A7AA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D0FA-BFC9-41CA-A391-616B6D3E0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BCE3-2E6F-4F6B-840E-B625C5E0D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CDAD-66B7-4013-BC4E-84D65676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AD4461-22F5-49FE-B5BD-5AC72A08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56" y="1952419"/>
            <a:ext cx="2962688" cy="2953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606FA6-519B-4558-8459-BACCA1FCDC6E}"/>
                  </a:ext>
                </a:extLst>
              </p:cNvPr>
              <p:cNvSpPr txBox="1"/>
              <p:nvPr/>
            </p:nvSpPr>
            <p:spPr>
              <a:xfrm>
                <a:off x="7637385" y="333666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606FA6-519B-4558-8459-BACCA1FC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385" y="3336667"/>
                <a:ext cx="145553" cy="184666"/>
              </a:xfrm>
              <a:prstGeom prst="rect">
                <a:avLst/>
              </a:prstGeom>
              <a:blipFill>
                <a:blip r:embed="rId3"/>
                <a:stretch>
                  <a:fillRect l="-25000" r="-2083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FED11-DE67-4919-8230-4AF189EE2BC3}"/>
              </a:ext>
            </a:extLst>
          </p:cNvPr>
          <p:cNvCxnSpPr>
            <a:cxnSpLocks/>
          </p:cNvCxnSpPr>
          <p:nvPr/>
        </p:nvCxnSpPr>
        <p:spPr>
          <a:xfrm flipV="1">
            <a:off x="7710161" y="3521333"/>
            <a:ext cx="0" cy="1258859"/>
          </a:xfrm>
          <a:prstGeom prst="straightConnector1">
            <a:avLst/>
          </a:prstGeom>
          <a:ln w="12700" cap="flat">
            <a:solidFill>
              <a:srgbClr val="000000"/>
            </a:solidFill>
            <a:headEnd type="stealth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10E0B1-4644-49AE-92D4-02BC1E59479D}"/>
              </a:ext>
            </a:extLst>
          </p:cNvPr>
          <p:cNvCxnSpPr>
            <a:cxnSpLocks/>
          </p:cNvCxnSpPr>
          <p:nvPr/>
        </p:nvCxnSpPr>
        <p:spPr>
          <a:xfrm flipH="1">
            <a:off x="6384281" y="2052546"/>
            <a:ext cx="1398657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8A4362-4584-4D4B-AD8C-9F91704990BF}"/>
              </a:ext>
            </a:extLst>
          </p:cNvPr>
          <p:cNvCxnSpPr>
            <a:cxnSpLocks/>
          </p:cNvCxnSpPr>
          <p:nvPr/>
        </p:nvCxnSpPr>
        <p:spPr>
          <a:xfrm>
            <a:off x="7710161" y="2052546"/>
            <a:ext cx="0" cy="1289170"/>
          </a:xfrm>
          <a:prstGeom prst="straightConnector1">
            <a:avLst/>
          </a:prstGeom>
          <a:ln w="12700" cap="flat">
            <a:solidFill>
              <a:srgbClr val="000000"/>
            </a:solidFill>
            <a:headEnd type="stealth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28593A-85C1-41E3-A297-B367B09CF735}"/>
              </a:ext>
            </a:extLst>
          </p:cNvPr>
          <p:cNvCxnSpPr>
            <a:cxnSpLocks/>
          </p:cNvCxnSpPr>
          <p:nvPr/>
        </p:nvCxnSpPr>
        <p:spPr>
          <a:xfrm flipH="1">
            <a:off x="6393180" y="4780192"/>
            <a:ext cx="1389758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401D5D-9C8E-4104-A753-01AF4230A446}"/>
              </a:ext>
            </a:extLst>
          </p:cNvPr>
          <p:cNvCxnSpPr>
            <a:cxnSpLocks/>
          </p:cNvCxnSpPr>
          <p:nvPr/>
        </p:nvCxnSpPr>
        <p:spPr>
          <a:xfrm flipH="1">
            <a:off x="4547062" y="3383654"/>
            <a:ext cx="268234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7CDCB-A02E-416F-8C1F-8D3940EED1EC}"/>
              </a:ext>
            </a:extLst>
          </p:cNvPr>
          <p:cNvCxnSpPr>
            <a:cxnSpLocks/>
          </p:cNvCxnSpPr>
          <p:nvPr/>
        </p:nvCxnSpPr>
        <p:spPr>
          <a:xfrm flipH="1">
            <a:off x="4538749" y="3308839"/>
            <a:ext cx="276547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9A2A69-A22F-4D79-AB81-D09530C7DDE2}"/>
              </a:ext>
            </a:extLst>
          </p:cNvPr>
          <p:cNvCxnSpPr>
            <a:cxnSpLocks/>
          </p:cNvCxnSpPr>
          <p:nvPr/>
        </p:nvCxnSpPr>
        <p:spPr>
          <a:xfrm>
            <a:off x="4614656" y="3383654"/>
            <a:ext cx="0" cy="406950"/>
          </a:xfrm>
          <a:prstGeom prst="straightConnector1">
            <a:avLst/>
          </a:prstGeom>
          <a:ln w="12700" cap="flat">
            <a:solidFill>
              <a:srgbClr val="000000"/>
            </a:solidFill>
            <a:headEnd type="stealth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8BD18A-1C32-4612-A122-F000860861B4}"/>
              </a:ext>
            </a:extLst>
          </p:cNvPr>
          <p:cNvCxnSpPr>
            <a:cxnSpLocks/>
          </p:cNvCxnSpPr>
          <p:nvPr/>
        </p:nvCxnSpPr>
        <p:spPr>
          <a:xfrm flipV="1">
            <a:off x="4614656" y="2934393"/>
            <a:ext cx="0" cy="374447"/>
          </a:xfrm>
          <a:prstGeom prst="straightConnector1">
            <a:avLst/>
          </a:prstGeom>
          <a:ln w="12700" cap="flat">
            <a:solidFill>
              <a:srgbClr val="000000"/>
            </a:solidFill>
            <a:headEnd type="stealth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61A5C5-719E-41F3-B544-6A3C6518835D}"/>
                  </a:ext>
                </a:extLst>
              </p:cNvPr>
              <p:cNvSpPr txBox="1"/>
              <p:nvPr/>
            </p:nvSpPr>
            <p:spPr>
              <a:xfrm>
                <a:off x="4555735" y="2729693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61A5C5-719E-41F3-B544-6A3C6518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35" y="2729693"/>
                <a:ext cx="12990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2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Petty</dc:creator>
  <cp:lastModifiedBy>Christian Petty</cp:lastModifiedBy>
  <cp:revision>1</cp:revision>
  <dcterms:created xsi:type="dcterms:W3CDTF">2020-11-27T04:49:21Z</dcterms:created>
  <dcterms:modified xsi:type="dcterms:W3CDTF">2020-11-27T04:53:54Z</dcterms:modified>
</cp:coreProperties>
</file>