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7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a5c683433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a5c68343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need another way to remember data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can be stored in the geometry of the assembly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solution is to hardcode substructures, called gadgets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gadget represents a different value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value read corresponds to the gadget that can thread through the bumps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a5c68343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a5c68343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 goal was to prove an upper bound on an N x k x 2 shape for temperature = 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Which is a very thin rectangle of an arbitrarily long length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designed it based on this 2D, temperature = 2, construction: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a622722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a622722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a622722f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4a622722f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4a622722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4a622722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a622722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a622722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a622722f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4a622722f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4a622722f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4a622722f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622722f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622722f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5c6834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5c6834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research is based on aTAM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abstract Tile Assembly Model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aTAM defines a set of rules for combining tiles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define a set of tiles and an Assembly that begins with the seed tile from our tile set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5c68343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5c68343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2D models, tiles have four faces and up to that many glues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glue has a strength and a label. In these examples: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Strength is the number of studs; Label is the stud color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Tiles cannot be rotated, moved once placed, or placed on each other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Tiles must be placed onto vacant cells adjacent to tiles with matching glues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 each step in the construction, a tile is picked from the tile set and added to the assembly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tile can be used from the tile set any number of times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process continues until no more tiles can be placed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 additional requirement is Temperature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Tiles can only be placed if the sum of connecting glue strengths meets or exceeds a predefined temperature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5c68343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5c68343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a622722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a62272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a5c68343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a5c68343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built large precise structures with a small tile set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structure relies heavily on Cooperative Binding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a622722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a622722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a5c68343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a5c68343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CS490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Tile Assembly Research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Wendlandt</a:t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066200" y="1796575"/>
            <a:ext cx="659100" cy="699300"/>
            <a:chOff x="6055000" y="1712200"/>
            <a:chExt cx="659100" cy="699300"/>
          </a:xfrm>
        </p:grpSpPr>
        <p:sp>
          <p:nvSpPr>
            <p:cNvPr id="62" name="Google Shape;62;p13"/>
            <p:cNvSpPr/>
            <p:nvPr/>
          </p:nvSpPr>
          <p:spPr>
            <a:xfrm>
              <a:off x="6055000" y="18121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614200" y="20218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167350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409625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167350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09625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7181275" y="2800800"/>
            <a:ext cx="659100" cy="599400"/>
            <a:chOff x="1707875" y="2201750"/>
            <a:chExt cx="659100" cy="599400"/>
          </a:xfrm>
        </p:grpSpPr>
        <p:sp>
          <p:nvSpPr>
            <p:cNvPr id="69" name="Google Shape;69;p13"/>
            <p:cNvSpPr/>
            <p:nvPr/>
          </p:nvSpPr>
          <p:spPr>
            <a:xfrm>
              <a:off x="1707875" y="2201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267075" y="24115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820225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032550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1143800" y="4081975"/>
            <a:ext cx="659100" cy="599400"/>
            <a:chOff x="2591975" y="3752350"/>
            <a:chExt cx="659100" cy="599400"/>
          </a:xfrm>
        </p:grpSpPr>
        <p:sp>
          <p:nvSpPr>
            <p:cNvPr id="74" name="Google Shape;74;p13"/>
            <p:cNvSpPr/>
            <p:nvPr/>
          </p:nvSpPr>
          <p:spPr>
            <a:xfrm>
              <a:off x="259197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15117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704325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946600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15117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1406025" y="806000"/>
            <a:ext cx="759000" cy="599400"/>
            <a:chOff x="4252425" y="3752350"/>
            <a:chExt cx="759000" cy="599400"/>
          </a:xfrm>
        </p:grpSpPr>
        <p:sp>
          <p:nvSpPr>
            <p:cNvPr id="80" name="Google Shape;80;p13"/>
            <p:cNvSpPr/>
            <p:nvPr/>
          </p:nvSpPr>
          <p:spPr>
            <a:xfrm>
              <a:off x="435232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25242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25242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911525" y="39397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911525" y="41718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4581975" y="37523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6771850" y="4371725"/>
            <a:ext cx="659100" cy="599400"/>
            <a:chOff x="6112675" y="3802300"/>
            <a:chExt cx="659100" cy="599400"/>
          </a:xfrm>
        </p:grpSpPr>
        <p:sp>
          <p:nvSpPr>
            <p:cNvPr id="87" name="Google Shape;87;p13"/>
            <p:cNvSpPr/>
            <p:nvPr/>
          </p:nvSpPr>
          <p:spPr>
            <a:xfrm>
              <a:off x="6212575" y="39022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112675" y="42218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112675" y="39896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442225" y="38023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7869775" y="3812300"/>
            <a:ext cx="759000" cy="699300"/>
            <a:chOff x="7523475" y="3852250"/>
            <a:chExt cx="759000" cy="699300"/>
          </a:xfrm>
        </p:grpSpPr>
        <p:sp>
          <p:nvSpPr>
            <p:cNvPr id="92" name="Google Shape;92;p13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647025" y="2146975"/>
            <a:ext cx="659100" cy="1198800"/>
            <a:chOff x="3513425" y="2246850"/>
            <a:chExt cx="659100" cy="1198800"/>
          </a:xfrm>
        </p:grpSpPr>
        <p:sp>
          <p:nvSpPr>
            <p:cNvPr id="98" name="Google Shape;98;p13"/>
            <p:cNvSpPr/>
            <p:nvPr/>
          </p:nvSpPr>
          <p:spPr>
            <a:xfrm>
              <a:off x="3613325" y="2346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842975" y="28462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613325" y="2946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513425" y="25465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513425" y="31459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42975" y="2246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7151875" y="663850"/>
            <a:ext cx="717900" cy="983600"/>
            <a:chOff x="3319550" y="509350"/>
            <a:chExt cx="717900" cy="983600"/>
          </a:xfrm>
        </p:grpSpPr>
        <p:sp>
          <p:nvSpPr>
            <p:cNvPr id="105" name="Google Shape;105;p13"/>
            <p:cNvSpPr/>
            <p:nvPr/>
          </p:nvSpPr>
          <p:spPr>
            <a:xfrm>
              <a:off x="3728450" y="1200750"/>
              <a:ext cx="3090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5400000">
              <a:off x="3474050" y="1142400"/>
              <a:ext cx="99900" cy="408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833000" y="783950"/>
              <a:ext cx="99900" cy="408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728450" y="509350"/>
              <a:ext cx="3090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5400000">
              <a:off x="3474050" y="451000"/>
              <a:ext cx="99900" cy="408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1802900" y="2015100"/>
            <a:ext cx="559200" cy="908400"/>
            <a:chOff x="1802900" y="2015100"/>
            <a:chExt cx="559200" cy="908400"/>
          </a:xfrm>
        </p:grpSpPr>
        <p:grpSp>
          <p:nvGrpSpPr>
            <p:cNvPr id="111" name="Google Shape;111;p13"/>
            <p:cNvGrpSpPr/>
            <p:nvPr/>
          </p:nvGrpSpPr>
          <p:grpSpPr>
            <a:xfrm>
              <a:off x="1802900" y="2015100"/>
              <a:ext cx="559200" cy="808500"/>
              <a:chOff x="1802900" y="2015100"/>
              <a:chExt cx="559200" cy="8085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1802900" y="2324100"/>
                <a:ext cx="559200" cy="4995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1928000" y="2427750"/>
                <a:ext cx="309000" cy="2922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928000" y="2224200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032550" y="2523900"/>
                <a:ext cx="99900" cy="999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032550" y="2015100"/>
                <a:ext cx="99900" cy="408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3"/>
            <p:cNvSpPr/>
            <p:nvPr/>
          </p:nvSpPr>
          <p:spPr>
            <a:xfrm>
              <a:off x="1928000" y="2823600"/>
              <a:ext cx="3090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"/>
          <p:cNvSpPr txBox="1"/>
          <p:nvPr>
            <p:ph type="title"/>
          </p:nvPr>
        </p:nvSpPr>
        <p:spPr>
          <a:xfrm>
            <a:off x="5115650" y="42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Bit-Bumps</a:t>
            </a:r>
            <a:endParaRPr/>
          </a:p>
        </p:txBody>
      </p:sp>
      <p:grpSp>
        <p:nvGrpSpPr>
          <p:cNvPr id="614" name="Google Shape;614;p22"/>
          <p:cNvGrpSpPr/>
          <p:nvPr/>
        </p:nvGrpSpPr>
        <p:grpSpPr>
          <a:xfrm>
            <a:off x="4238668" y="1007368"/>
            <a:ext cx="609074" cy="1112307"/>
            <a:chOff x="3513425" y="2346750"/>
            <a:chExt cx="659100" cy="1098900"/>
          </a:xfrm>
        </p:grpSpPr>
        <p:sp>
          <p:nvSpPr>
            <p:cNvPr id="615" name="Google Shape;615;p22"/>
            <p:cNvSpPr/>
            <p:nvPr/>
          </p:nvSpPr>
          <p:spPr>
            <a:xfrm>
              <a:off x="3613325" y="2346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728375" y="2846250"/>
              <a:ext cx="3090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3613325" y="2946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3513425" y="2436925"/>
              <a:ext cx="99900" cy="2922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3513425" y="3056150"/>
              <a:ext cx="99900" cy="2922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22"/>
          <p:cNvGrpSpPr/>
          <p:nvPr/>
        </p:nvGrpSpPr>
        <p:grpSpPr>
          <a:xfrm>
            <a:off x="4358025" y="4296425"/>
            <a:ext cx="559200" cy="699300"/>
            <a:chOff x="3968525" y="4264750"/>
            <a:chExt cx="559200" cy="699300"/>
          </a:xfrm>
        </p:grpSpPr>
        <p:grpSp>
          <p:nvGrpSpPr>
            <p:cNvPr id="621" name="Google Shape;621;p22"/>
            <p:cNvGrpSpPr/>
            <p:nvPr/>
          </p:nvGrpSpPr>
          <p:grpSpPr>
            <a:xfrm>
              <a:off x="3968525" y="4264750"/>
              <a:ext cx="559200" cy="699300"/>
              <a:chOff x="1089075" y="3677775"/>
              <a:chExt cx="559200" cy="699300"/>
            </a:xfrm>
          </p:grpSpPr>
          <p:sp>
            <p:nvSpPr>
              <p:cNvPr id="622" name="Google Shape;622;p22"/>
              <p:cNvSpPr/>
              <p:nvPr/>
            </p:nvSpPr>
            <p:spPr>
              <a:xfrm>
                <a:off x="1089075" y="3777675"/>
                <a:ext cx="559200" cy="4995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1214175" y="4277175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1214175" y="3881325"/>
                <a:ext cx="309000" cy="2922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1318725" y="3977475"/>
                <a:ext cx="99900" cy="999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1214175" y="3677775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7" name="Google Shape;627;p22"/>
            <p:cNvSpPr/>
            <p:nvPr/>
          </p:nvSpPr>
          <p:spPr>
            <a:xfrm>
              <a:off x="4204350" y="4277569"/>
              <a:ext cx="99900" cy="198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2"/>
          <p:cNvGrpSpPr/>
          <p:nvPr/>
        </p:nvGrpSpPr>
        <p:grpSpPr>
          <a:xfrm>
            <a:off x="4376238" y="2022735"/>
            <a:ext cx="559200" cy="2277240"/>
            <a:chOff x="3972650" y="2003110"/>
            <a:chExt cx="559200" cy="2277240"/>
          </a:xfrm>
        </p:grpSpPr>
        <p:sp>
          <p:nvSpPr>
            <p:cNvPr id="629" name="Google Shape;629;p22"/>
            <p:cNvSpPr/>
            <p:nvPr/>
          </p:nvSpPr>
          <p:spPr>
            <a:xfrm>
              <a:off x="3972650" y="3694750"/>
              <a:ext cx="559200" cy="5856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097750" y="3588352"/>
              <a:ext cx="309000" cy="117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3972650" y="3002640"/>
              <a:ext cx="559200" cy="5856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4097750" y="2882654"/>
              <a:ext cx="309000" cy="117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3972650" y="2294098"/>
              <a:ext cx="559200" cy="5856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4097750" y="2174113"/>
              <a:ext cx="309000" cy="117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4097738" y="2432238"/>
              <a:ext cx="309000" cy="2922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4202288" y="2536925"/>
              <a:ext cx="99900" cy="999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4198175" y="2003110"/>
              <a:ext cx="99900" cy="421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2"/>
          <p:cNvGrpSpPr/>
          <p:nvPr/>
        </p:nvGrpSpPr>
        <p:grpSpPr>
          <a:xfrm>
            <a:off x="4358025" y="433300"/>
            <a:ext cx="559200" cy="1611070"/>
            <a:chOff x="3968525" y="401625"/>
            <a:chExt cx="559200" cy="1611070"/>
          </a:xfrm>
        </p:grpSpPr>
        <p:sp>
          <p:nvSpPr>
            <p:cNvPr id="639" name="Google Shape;639;p22"/>
            <p:cNvSpPr/>
            <p:nvPr/>
          </p:nvSpPr>
          <p:spPr>
            <a:xfrm>
              <a:off x="4093625" y="1764295"/>
              <a:ext cx="309000" cy="2484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4198175" y="1416254"/>
              <a:ext cx="99900" cy="348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093625" y="1167544"/>
              <a:ext cx="309000" cy="2484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3968525" y="486656"/>
              <a:ext cx="559200" cy="4254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3" name="Google Shape;643;p22"/>
            <p:cNvGrpSpPr/>
            <p:nvPr/>
          </p:nvGrpSpPr>
          <p:grpSpPr>
            <a:xfrm>
              <a:off x="4093625" y="570642"/>
              <a:ext cx="309000" cy="596706"/>
              <a:chOff x="436800" y="2396675"/>
              <a:chExt cx="309000" cy="701100"/>
            </a:xfrm>
          </p:grpSpPr>
          <p:sp>
            <p:nvSpPr>
              <p:cNvPr id="644" name="Google Shape;644;p22"/>
              <p:cNvSpPr/>
              <p:nvPr/>
            </p:nvSpPr>
            <p:spPr>
              <a:xfrm>
                <a:off x="541350" y="2688875"/>
                <a:ext cx="99900" cy="408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436800" y="2396675"/>
                <a:ext cx="309000" cy="2922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41350" y="2504313"/>
                <a:ext cx="99900" cy="999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>
              <a:off x="4093625" y="401625"/>
              <a:ext cx="309000" cy="85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2"/>
          <p:cNvGrpSpPr/>
          <p:nvPr/>
        </p:nvGrpSpPr>
        <p:grpSpPr>
          <a:xfrm>
            <a:off x="4080400" y="3172063"/>
            <a:ext cx="717900" cy="983600"/>
            <a:chOff x="3319550" y="509350"/>
            <a:chExt cx="717900" cy="983600"/>
          </a:xfrm>
        </p:grpSpPr>
        <p:sp>
          <p:nvSpPr>
            <p:cNvPr id="649" name="Google Shape;649;p22"/>
            <p:cNvSpPr/>
            <p:nvPr/>
          </p:nvSpPr>
          <p:spPr>
            <a:xfrm>
              <a:off x="3728450" y="1200750"/>
              <a:ext cx="3090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rot="5400000">
              <a:off x="3474050" y="1142400"/>
              <a:ext cx="99900" cy="408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833000" y="783950"/>
              <a:ext cx="99900" cy="408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3728450" y="509350"/>
              <a:ext cx="3090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 rot="5400000">
              <a:off x="3474050" y="451000"/>
              <a:ext cx="99900" cy="408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2"/>
          <p:cNvSpPr txBox="1"/>
          <p:nvPr>
            <p:ph idx="1" type="body"/>
          </p:nvPr>
        </p:nvSpPr>
        <p:spPr>
          <a:xfrm>
            <a:off x="4875950" y="668200"/>
            <a:ext cx="4146600" cy="3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another way to recall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stored in the geometry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Gadgets</a:t>
            </a:r>
            <a:endParaRPr/>
          </a:p>
        </p:txBody>
      </p:sp>
      <p:grpSp>
        <p:nvGrpSpPr>
          <p:cNvPr id="655" name="Google Shape;655;p22"/>
          <p:cNvGrpSpPr/>
          <p:nvPr/>
        </p:nvGrpSpPr>
        <p:grpSpPr>
          <a:xfrm>
            <a:off x="3629614" y="1007469"/>
            <a:ext cx="609074" cy="1233625"/>
            <a:chOff x="3513425" y="2346750"/>
            <a:chExt cx="659100" cy="1098900"/>
          </a:xfrm>
        </p:grpSpPr>
        <p:sp>
          <p:nvSpPr>
            <p:cNvPr id="656" name="Google Shape;656;p22"/>
            <p:cNvSpPr/>
            <p:nvPr/>
          </p:nvSpPr>
          <p:spPr>
            <a:xfrm>
              <a:off x="3613325" y="2346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3613325" y="2946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3513425" y="2436925"/>
              <a:ext cx="99900" cy="2922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2"/>
          <p:cNvGrpSpPr/>
          <p:nvPr/>
        </p:nvGrpSpPr>
        <p:grpSpPr>
          <a:xfrm>
            <a:off x="3718595" y="2371687"/>
            <a:ext cx="516757" cy="1233625"/>
            <a:chOff x="3613325" y="2346750"/>
            <a:chExt cx="559200" cy="1098900"/>
          </a:xfrm>
        </p:grpSpPr>
        <p:sp>
          <p:nvSpPr>
            <p:cNvPr id="660" name="Google Shape;660;p22"/>
            <p:cNvSpPr/>
            <p:nvPr/>
          </p:nvSpPr>
          <p:spPr>
            <a:xfrm>
              <a:off x="3613325" y="2346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3728375" y="2846250"/>
              <a:ext cx="3090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613325" y="2946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22"/>
          <p:cNvSpPr/>
          <p:nvPr/>
        </p:nvSpPr>
        <p:spPr>
          <a:xfrm>
            <a:off x="3837450" y="2240975"/>
            <a:ext cx="285600" cy="130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3721829" y="3735811"/>
            <a:ext cx="516900" cy="5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22"/>
          <p:cNvGrpSpPr/>
          <p:nvPr/>
        </p:nvGrpSpPr>
        <p:grpSpPr>
          <a:xfrm>
            <a:off x="3814050" y="3187988"/>
            <a:ext cx="309000" cy="983600"/>
            <a:chOff x="3728450" y="509350"/>
            <a:chExt cx="309000" cy="983600"/>
          </a:xfrm>
        </p:grpSpPr>
        <p:sp>
          <p:nvSpPr>
            <p:cNvPr id="666" name="Google Shape;666;p22"/>
            <p:cNvSpPr/>
            <p:nvPr/>
          </p:nvSpPr>
          <p:spPr>
            <a:xfrm>
              <a:off x="3728450" y="1200750"/>
              <a:ext cx="3090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728450" y="509350"/>
              <a:ext cx="3090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2"/>
          <p:cNvSpPr/>
          <p:nvPr/>
        </p:nvSpPr>
        <p:spPr>
          <a:xfrm rot="5400000">
            <a:off x="4258825" y="3128425"/>
            <a:ext cx="99900" cy="371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2"/>
          <p:cNvSpPr/>
          <p:nvPr/>
        </p:nvSpPr>
        <p:spPr>
          <a:xfrm rot="5400000">
            <a:off x="4258675" y="3830463"/>
            <a:ext cx="99900" cy="371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2"/>
          <p:cNvSpPr/>
          <p:nvPr/>
        </p:nvSpPr>
        <p:spPr>
          <a:xfrm>
            <a:off x="3930313" y="3308850"/>
            <a:ext cx="99900" cy="99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2"/>
          <p:cNvSpPr/>
          <p:nvPr/>
        </p:nvSpPr>
        <p:spPr>
          <a:xfrm>
            <a:off x="3930288" y="3966200"/>
            <a:ext cx="99900" cy="99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2"/>
          <p:cNvSpPr/>
          <p:nvPr/>
        </p:nvSpPr>
        <p:spPr>
          <a:xfrm>
            <a:off x="3837478" y="4296437"/>
            <a:ext cx="285600" cy="101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1526475" y="94950"/>
            <a:ext cx="1421325" cy="4953625"/>
            <a:chOff x="311700" y="42100"/>
            <a:chExt cx="1421325" cy="4953625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311700" y="401613"/>
              <a:ext cx="1300850" cy="4594113"/>
              <a:chOff x="311700" y="401613"/>
              <a:chExt cx="1300850" cy="4594113"/>
            </a:xfrm>
          </p:grpSpPr>
          <p:grpSp>
            <p:nvGrpSpPr>
              <p:cNvPr id="675" name="Google Shape;675;p22"/>
              <p:cNvGrpSpPr/>
              <p:nvPr/>
            </p:nvGrpSpPr>
            <p:grpSpPr>
              <a:xfrm>
                <a:off x="311700" y="4091075"/>
                <a:ext cx="559200" cy="904650"/>
                <a:chOff x="1089075" y="3472425"/>
                <a:chExt cx="559200" cy="904650"/>
              </a:xfrm>
            </p:grpSpPr>
            <p:sp>
              <p:nvSpPr>
                <p:cNvPr id="676" name="Google Shape;676;p22"/>
                <p:cNvSpPr/>
                <p:nvPr/>
              </p:nvSpPr>
              <p:spPr>
                <a:xfrm>
                  <a:off x="1089075" y="3777675"/>
                  <a:ext cx="559200" cy="4995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2"/>
                <p:cNvSpPr/>
                <p:nvPr/>
              </p:nvSpPr>
              <p:spPr>
                <a:xfrm>
                  <a:off x="1214175" y="42771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1214175" y="3881325"/>
                  <a:ext cx="309000" cy="2922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1318725" y="3977475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2"/>
                <p:cNvSpPr/>
                <p:nvPr/>
              </p:nvSpPr>
              <p:spPr>
                <a:xfrm>
                  <a:off x="1214175" y="36777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2"/>
                <p:cNvSpPr/>
                <p:nvPr/>
              </p:nvSpPr>
              <p:spPr>
                <a:xfrm>
                  <a:off x="1318725" y="3472425"/>
                  <a:ext cx="99900" cy="408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2" name="Google Shape;682;p22"/>
              <p:cNvSpPr/>
              <p:nvPr/>
            </p:nvSpPr>
            <p:spPr>
              <a:xfrm>
                <a:off x="436800" y="3798875"/>
                <a:ext cx="309000" cy="292200"/>
              </a:xfrm>
              <a:prstGeom prst="rect">
                <a:avLst/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541350" y="3389975"/>
                <a:ext cx="99900" cy="408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436800" y="3097775"/>
                <a:ext cx="309000" cy="292200"/>
              </a:xfrm>
              <a:prstGeom prst="rect">
                <a:avLst/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311700" y="2297825"/>
                <a:ext cx="559200" cy="499500"/>
              </a:xfrm>
              <a:prstGeom prst="rect">
                <a:avLst/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6" name="Google Shape;686;p22"/>
              <p:cNvGrpSpPr/>
              <p:nvPr/>
            </p:nvGrpSpPr>
            <p:grpSpPr>
              <a:xfrm>
                <a:off x="436800" y="2396675"/>
                <a:ext cx="309000" cy="701100"/>
                <a:chOff x="436800" y="2396675"/>
                <a:chExt cx="309000" cy="701100"/>
              </a:xfrm>
            </p:grpSpPr>
            <p:sp>
              <p:nvSpPr>
                <p:cNvPr id="687" name="Google Shape;687;p22"/>
                <p:cNvSpPr/>
                <p:nvPr/>
              </p:nvSpPr>
              <p:spPr>
                <a:xfrm>
                  <a:off x="541350" y="2688875"/>
                  <a:ext cx="99900" cy="408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2"/>
                <p:cNvSpPr/>
                <p:nvPr/>
              </p:nvSpPr>
              <p:spPr>
                <a:xfrm>
                  <a:off x="436800" y="2396675"/>
                  <a:ext cx="309000" cy="292200"/>
                </a:xfrm>
                <a:prstGeom prst="rect">
                  <a:avLst/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541350" y="2504313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0" name="Google Shape;690;p22"/>
              <p:cNvSpPr/>
              <p:nvPr/>
            </p:nvSpPr>
            <p:spPr>
              <a:xfrm>
                <a:off x="436800" y="2197925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311700" y="1698425"/>
                <a:ext cx="559200" cy="499500"/>
              </a:xfrm>
              <a:prstGeom prst="rect">
                <a:avLst/>
              </a:prstGeom>
              <a:solidFill>
                <a:srgbClr val="C27BA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541350" y="2197925"/>
                <a:ext cx="99900" cy="198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436800" y="1607688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311700" y="1108188"/>
                <a:ext cx="559200" cy="499500"/>
              </a:xfrm>
              <a:prstGeom prst="rect">
                <a:avLst/>
              </a:prstGeom>
              <a:solidFill>
                <a:srgbClr val="C27BA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436800" y="1005863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311700" y="503938"/>
                <a:ext cx="559200" cy="499500"/>
              </a:xfrm>
              <a:prstGeom prst="rect">
                <a:avLst/>
              </a:prstGeom>
              <a:solidFill>
                <a:srgbClr val="C27BA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436800" y="401613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8" name="Google Shape;698;p22"/>
              <p:cNvGrpSpPr/>
              <p:nvPr/>
            </p:nvGrpSpPr>
            <p:grpSpPr>
              <a:xfrm>
                <a:off x="1053350" y="4091075"/>
                <a:ext cx="559200" cy="904650"/>
                <a:chOff x="1089075" y="3472425"/>
                <a:chExt cx="559200" cy="904650"/>
              </a:xfrm>
            </p:grpSpPr>
            <p:sp>
              <p:nvSpPr>
                <p:cNvPr id="699" name="Google Shape;699;p22"/>
                <p:cNvSpPr/>
                <p:nvPr/>
              </p:nvSpPr>
              <p:spPr>
                <a:xfrm>
                  <a:off x="1089075" y="3777675"/>
                  <a:ext cx="559200" cy="4995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1214175" y="42771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1214175" y="3881325"/>
                  <a:ext cx="309000" cy="2922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1318725" y="3977475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2"/>
                <p:cNvSpPr/>
                <p:nvPr/>
              </p:nvSpPr>
              <p:spPr>
                <a:xfrm>
                  <a:off x="1214175" y="36777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2"/>
                <p:cNvSpPr/>
                <p:nvPr/>
              </p:nvSpPr>
              <p:spPr>
                <a:xfrm>
                  <a:off x="1318725" y="3472425"/>
                  <a:ext cx="99900" cy="408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22"/>
              <p:cNvSpPr/>
              <p:nvPr/>
            </p:nvSpPr>
            <p:spPr>
              <a:xfrm>
                <a:off x="1178450" y="3798875"/>
                <a:ext cx="309000" cy="292200"/>
              </a:xfrm>
              <a:prstGeom prst="rect">
                <a:avLst/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>
                <a:off x="1283000" y="3389975"/>
                <a:ext cx="99900" cy="408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2"/>
              <p:cNvSpPr/>
              <p:nvPr/>
            </p:nvSpPr>
            <p:spPr>
              <a:xfrm>
                <a:off x="1178450" y="3097775"/>
                <a:ext cx="309000" cy="292200"/>
              </a:xfrm>
              <a:prstGeom prst="rect">
                <a:avLst/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1053350" y="2297825"/>
                <a:ext cx="559200" cy="499500"/>
              </a:xfrm>
              <a:prstGeom prst="rect">
                <a:avLst/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9" name="Google Shape;709;p22"/>
              <p:cNvGrpSpPr/>
              <p:nvPr/>
            </p:nvGrpSpPr>
            <p:grpSpPr>
              <a:xfrm>
                <a:off x="1178450" y="2396675"/>
                <a:ext cx="309000" cy="701100"/>
                <a:chOff x="436800" y="2396675"/>
                <a:chExt cx="309000" cy="701100"/>
              </a:xfrm>
            </p:grpSpPr>
            <p:sp>
              <p:nvSpPr>
                <p:cNvPr id="710" name="Google Shape;710;p22"/>
                <p:cNvSpPr/>
                <p:nvPr/>
              </p:nvSpPr>
              <p:spPr>
                <a:xfrm>
                  <a:off x="541350" y="2688875"/>
                  <a:ext cx="99900" cy="408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2"/>
                <p:cNvSpPr/>
                <p:nvPr/>
              </p:nvSpPr>
              <p:spPr>
                <a:xfrm>
                  <a:off x="436800" y="2396675"/>
                  <a:ext cx="309000" cy="292200"/>
                </a:xfrm>
                <a:prstGeom prst="rect">
                  <a:avLst/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2"/>
                <p:cNvSpPr/>
                <p:nvPr/>
              </p:nvSpPr>
              <p:spPr>
                <a:xfrm>
                  <a:off x="541350" y="2504313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3" name="Google Shape;713;p22"/>
              <p:cNvSpPr/>
              <p:nvPr/>
            </p:nvSpPr>
            <p:spPr>
              <a:xfrm>
                <a:off x="1178450" y="2197925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1283000" y="1987775"/>
                <a:ext cx="99900" cy="408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1178450" y="1755970"/>
                <a:ext cx="309000" cy="2412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2"/>
              <p:cNvSpPr/>
              <p:nvPr/>
            </p:nvSpPr>
            <p:spPr>
              <a:xfrm>
                <a:off x="1283000" y="1418144"/>
                <a:ext cx="99900" cy="3378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>
                <a:off x="1178450" y="1176735"/>
                <a:ext cx="309000" cy="2412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2"/>
              <p:cNvSpPr/>
              <p:nvPr/>
            </p:nvSpPr>
            <p:spPr>
              <a:xfrm>
                <a:off x="1053350" y="515832"/>
                <a:ext cx="559200" cy="4128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9" name="Google Shape;719;p22"/>
              <p:cNvGrpSpPr/>
              <p:nvPr/>
            </p:nvGrpSpPr>
            <p:grpSpPr>
              <a:xfrm>
                <a:off x="1178450" y="597308"/>
                <a:ext cx="309000" cy="579179"/>
                <a:chOff x="436800" y="2396675"/>
                <a:chExt cx="309000" cy="701100"/>
              </a:xfrm>
            </p:grpSpPr>
            <p:sp>
              <p:nvSpPr>
                <p:cNvPr id="720" name="Google Shape;720;p22"/>
                <p:cNvSpPr/>
                <p:nvPr/>
              </p:nvSpPr>
              <p:spPr>
                <a:xfrm>
                  <a:off x="541350" y="2688875"/>
                  <a:ext cx="99900" cy="408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2"/>
                <p:cNvSpPr/>
                <p:nvPr/>
              </p:nvSpPr>
              <p:spPr>
                <a:xfrm>
                  <a:off x="436800" y="2396675"/>
                  <a:ext cx="309000" cy="292200"/>
                </a:xfrm>
                <a:prstGeom prst="rect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2"/>
                <p:cNvSpPr/>
                <p:nvPr/>
              </p:nvSpPr>
              <p:spPr>
                <a:xfrm>
                  <a:off x="541350" y="2504313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3" name="Google Shape;723;p22"/>
              <p:cNvSpPr/>
              <p:nvPr/>
            </p:nvSpPr>
            <p:spPr>
              <a:xfrm>
                <a:off x="1178450" y="433296"/>
                <a:ext cx="309000" cy="828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4" name="Google Shape;724;p22"/>
            <p:cNvSpPr txBox="1"/>
            <p:nvPr/>
          </p:nvSpPr>
          <p:spPr>
            <a:xfrm>
              <a:off x="399500" y="42100"/>
              <a:ext cx="609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01</a:t>
              </a:r>
              <a:endParaRPr b="1"/>
            </a:p>
          </p:txBody>
        </p:sp>
        <p:sp>
          <p:nvSpPr>
            <p:cNvPr id="725" name="Google Shape;725;p22"/>
            <p:cNvSpPr txBox="1"/>
            <p:nvPr/>
          </p:nvSpPr>
          <p:spPr>
            <a:xfrm>
              <a:off x="1124025" y="42100"/>
              <a:ext cx="609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r>
                <a:rPr b="1" lang="en"/>
                <a:t>1</a:t>
              </a:r>
              <a:endParaRPr b="1"/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105075" y="94938"/>
            <a:ext cx="739575" cy="4953625"/>
            <a:chOff x="1792950" y="42100"/>
            <a:chExt cx="739575" cy="4953625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1792950" y="401613"/>
              <a:ext cx="561250" cy="4594113"/>
              <a:chOff x="1792950" y="401613"/>
              <a:chExt cx="561250" cy="4594113"/>
            </a:xfrm>
          </p:grpSpPr>
          <p:grpSp>
            <p:nvGrpSpPr>
              <p:cNvPr id="728" name="Google Shape;728;p22"/>
              <p:cNvGrpSpPr/>
              <p:nvPr/>
            </p:nvGrpSpPr>
            <p:grpSpPr>
              <a:xfrm>
                <a:off x="1795000" y="4296425"/>
                <a:ext cx="559200" cy="699300"/>
                <a:chOff x="1089075" y="3677775"/>
                <a:chExt cx="559200" cy="699300"/>
              </a:xfrm>
            </p:grpSpPr>
            <p:sp>
              <p:nvSpPr>
                <p:cNvPr id="729" name="Google Shape;729;p22"/>
                <p:cNvSpPr/>
                <p:nvPr/>
              </p:nvSpPr>
              <p:spPr>
                <a:xfrm>
                  <a:off x="1089075" y="3777675"/>
                  <a:ext cx="559200" cy="4995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2"/>
                <p:cNvSpPr/>
                <p:nvPr/>
              </p:nvSpPr>
              <p:spPr>
                <a:xfrm>
                  <a:off x="1214175" y="42771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2"/>
                <p:cNvSpPr/>
                <p:nvPr/>
              </p:nvSpPr>
              <p:spPr>
                <a:xfrm>
                  <a:off x="1214175" y="3881325"/>
                  <a:ext cx="309000" cy="2922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2"/>
                <p:cNvSpPr/>
                <p:nvPr/>
              </p:nvSpPr>
              <p:spPr>
                <a:xfrm>
                  <a:off x="1318725" y="3977475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2"/>
                <p:cNvSpPr/>
                <p:nvPr/>
              </p:nvSpPr>
              <p:spPr>
                <a:xfrm>
                  <a:off x="1214175" y="36777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4" name="Google Shape;734;p22"/>
              <p:cNvSpPr/>
              <p:nvPr/>
            </p:nvSpPr>
            <p:spPr>
              <a:xfrm>
                <a:off x="1920100" y="2197925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1795000" y="1698425"/>
                <a:ext cx="559200" cy="4995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1920100" y="1607688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1795000" y="1108188"/>
                <a:ext cx="559200" cy="4995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1920100" y="1005863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1795000" y="503938"/>
                <a:ext cx="559200" cy="4995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1920100" y="401613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1792950" y="3718563"/>
                <a:ext cx="559200" cy="5856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1918050" y="3612164"/>
                <a:ext cx="309000" cy="117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1792950" y="3026452"/>
                <a:ext cx="559200" cy="5856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1918050" y="2906467"/>
                <a:ext cx="309000" cy="117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1792950" y="2317911"/>
                <a:ext cx="559200" cy="5856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1918050" y="2197925"/>
                <a:ext cx="309000" cy="117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2024650" y="4301375"/>
                <a:ext cx="99900" cy="198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1918038" y="2456050"/>
                <a:ext cx="309000" cy="2922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2022588" y="2560738"/>
                <a:ext cx="99900" cy="999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2022600" y="2213146"/>
                <a:ext cx="99900" cy="2484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2"/>
            <p:cNvSpPr txBox="1"/>
            <p:nvPr/>
          </p:nvSpPr>
          <p:spPr>
            <a:xfrm>
              <a:off x="1923525" y="42100"/>
              <a:ext cx="609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00</a:t>
              </a:r>
              <a:endParaRPr b="1"/>
            </a:p>
          </p:txBody>
        </p:sp>
      </p:grpSp>
      <p:grpSp>
        <p:nvGrpSpPr>
          <p:cNvPr id="752" name="Google Shape;752;p22"/>
          <p:cNvGrpSpPr/>
          <p:nvPr/>
        </p:nvGrpSpPr>
        <p:grpSpPr>
          <a:xfrm>
            <a:off x="844650" y="94938"/>
            <a:ext cx="652700" cy="4953625"/>
            <a:chOff x="2532525" y="42100"/>
            <a:chExt cx="652700" cy="4953625"/>
          </a:xfrm>
        </p:grpSpPr>
        <p:grpSp>
          <p:nvGrpSpPr>
            <p:cNvPr id="753" name="Google Shape;753;p22"/>
            <p:cNvGrpSpPr/>
            <p:nvPr/>
          </p:nvGrpSpPr>
          <p:grpSpPr>
            <a:xfrm>
              <a:off x="2532525" y="433300"/>
              <a:ext cx="563325" cy="4562425"/>
              <a:chOff x="2532525" y="433300"/>
              <a:chExt cx="563325" cy="4562425"/>
            </a:xfrm>
          </p:grpSpPr>
          <p:grpSp>
            <p:nvGrpSpPr>
              <p:cNvPr id="754" name="Google Shape;754;p22"/>
              <p:cNvGrpSpPr/>
              <p:nvPr/>
            </p:nvGrpSpPr>
            <p:grpSpPr>
              <a:xfrm>
                <a:off x="2532525" y="4296425"/>
                <a:ext cx="559200" cy="699300"/>
                <a:chOff x="1089075" y="3677775"/>
                <a:chExt cx="559200" cy="699300"/>
              </a:xfrm>
            </p:grpSpPr>
            <p:sp>
              <p:nvSpPr>
                <p:cNvPr id="755" name="Google Shape;755;p22"/>
                <p:cNvSpPr/>
                <p:nvPr/>
              </p:nvSpPr>
              <p:spPr>
                <a:xfrm>
                  <a:off x="1089075" y="3777675"/>
                  <a:ext cx="559200" cy="4995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2"/>
                <p:cNvSpPr/>
                <p:nvPr/>
              </p:nvSpPr>
              <p:spPr>
                <a:xfrm>
                  <a:off x="1214175" y="42771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1214175" y="3881325"/>
                  <a:ext cx="309000" cy="2922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1318725" y="3977475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1214175" y="3677775"/>
                  <a:ext cx="309000" cy="99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0" name="Google Shape;760;p22"/>
              <p:cNvSpPr/>
              <p:nvPr/>
            </p:nvSpPr>
            <p:spPr>
              <a:xfrm>
                <a:off x="2663800" y="2205788"/>
                <a:ext cx="309000" cy="99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2536650" y="3726425"/>
                <a:ext cx="559200" cy="5856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>
                <a:off x="2661750" y="3620027"/>
                <a:ext cx="309000" cy="117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>
                <a:off x="2536650" y="3034315"/>
                <a:ext cx="559200" cy="5856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>
                <a:off x="2661750" y="2914329"/>
                <a:ext cx="309000" cy="117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2536650" y="2325773"/>
                <a:ext cx="559200" cy="5856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>
                <a:off x="2661750" y="2205788"/>
                <a:ext cx="309000" cy="117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2768350" y="4309244"/>
                <a:ext cx="99900" cy="198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2661738" y="2463913"/>
                <a:ext cx="309000" cy="292200"/>
              </a:xfrm>
              <a:prstGeom prst="rect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2766288" y="2568600"/>
                <a:ext cx="99900" cy="999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2762175" y="2034785"/>
                <a:ext cx="99900" cy="4212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2657625" y="1795970"/>
                <a:ext cx="309000" cy="2484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2762175" y="1447929"/>
                <a:ext cx="99900" cy="3480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2657625" y="1199219"/>
                <a:ext cx="309000" cy="2484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2532525" y="518331"/>
                <a:ext cx="559200" cy="4254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5" name="Google Shape;775;p22"/>
              <p:cNvGrpSpPr/>
              <p:nvPr/>
            </p:nvGrpSpPr>
            <p:grpSpPr>
              <a:xfrm>
                <a:off x="2657625" y="602317"/>
                <a:ext cx="309000" cy="596706"/>
                <a:chOff x="436800" y="2396675"/>
                <a:chExt cx="309000" cy="701100"/>
              </a:xfrm>
            </p:grpSpPr>
            <p:sp>
              <p:nvSpPr>
                <p:cNvPr id="776" name="Google Shape;776;p22"/>
                <p:cNvSpPr/>
                <p:nvPr/>
              </p:nvSpPr>
              <p:spPr>
                <a:xfrm>
                  <a:off x="541350" y="2688875"/>
                  <a:ext cx="99900" cy="40890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>
                  <a:off x="436800" y="2396675"/>
                  <a:ext cx="309000" cy="292200"/>
                </a:xfrm>
                <a:prstGeom prst="rect">
                  <a:avLst/>
                </a:prstGeom>
                <a:solidFill>
                  <a:srgbClr val="0B539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>
                  <a:off x="541350" y="2504313"/>
                  <a:ext cx="99900" cy="99900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9" name="Google Shape;779;p22"/>
              <p:cNvSpPr/>
              <p:nvPr/>
            </p:nvSpPr>
            <p:spPr>
              <a:xfrm>
                <a:off x="2657625" y="433300"/>
                <a:ext cx="309000" cy="852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0" name="Google Shape;780;p22"/>
            <p:cNvSpPr txBox="1"/>
            <p:nvPr/>
          </p:nvSpPr>
          <p:spPr>
            <a:xfrm>
              <a:off x="2576225" y="42100"/>
              <a:ext cx="609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10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pic>
        <p:nvPicPr>
          <p:cNvPr id="786" name="Google Shape;7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050" y="1498100"/>
            <a:ext cx="4744251" cy="32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3"/>
          <p:cNvSpPr txBox="1"/>
          <p:nvPr>
            <p:ph idx="1" type="body"/>
          </p:nvPr>
        </p:nvSpPr>
        <p:spPr>
          <a:xfrm>
            <a:off x="311700" y="1152475"/>
            <a:ext cx="8520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x k x 2 shape at temperature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very thin rectangle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Constructed a variable-base 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research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Construction</a:t>
            </a:r>
            <a:endParaRPr/>
          </a:p>
        </p:txBody>
      </p:sp>
      <p:pic>
        <p:nvPicPr>
          <p:cNvPr descr="O\left(N^{\frac{1}{\left\lfloor\frac{k}{3}\right\rfloor}}\right)" id="793" name="Google Shape;793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817532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32" y="1152475"/>
            <a:ext cx="4217920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\left(N^{\frac{1}{\left\lfloor\frac{k-4}{3}\right\rfloor}}\right)" id="795" name="Google Shape;795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2036072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944" y="1017450"/>
            <a:ext cx="4169606" cy="395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7" name="Google Shape;797;p24"/>
          <p:cNvGrpSpPr/>
          <p:nvPr/>
        </p:nvGrpSpPr>
        <p:grpSpPr>
          <a:xfrm>
            <a:off x="311700" y="2995488"/>
            <a:ext cx="2754375" cy="739975"/>
            <a:chOff x="311700" y="2995488"/>
            <a:chExt cx="2754375" cy="739975"/>
          </a:xfrm>
        </p:grpSpPr>
        <p:pic>
          <p:nvPicPr>
            <p:cNvPr descr="O\left(N^{\frac{2}{k}}\right)" id="798" name="Google Shape;798;p24" title="MathEquation,#0000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1700" y="2995488"/>
              <a:ext cx="1396150" cy="7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Google Shape;799;p24"/>
            <p:cNvSpPr txBox="1"/>
            <p:nvPr/>
          </p:nvSpPr>
          <p:spPr>
            <a:xfrm>
              <a:off x="1757775" y="3095788"/>
              <a:ext cx="13083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???</a:t>
              </a:r>
              <a:endParaRPr b="1" sz="24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5"/>
          <p:cNvSpPr txBox="1"/>
          <p:nvPr>
            <p:ph type="title"/>
          </p:nvPr>
        </p:nvSpPr>
        <p:spPr>
          <a:xfrm>
            <a:off x="12705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Structure</a:t>
            </a:r>
            <a:endParaRPr/>
          </a:p>
        </p:txBody>
      </p:sp>
      <p:pic>
        <p:nvPicPr>
          <p:cNvPr id="805" name="Google Shape;8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51975"/>
            <a:ext cx="3951450" cy="49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725" y="228000"/>
            <a:ext cx="1060500" cy="4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25"/>
          <p:cNvSpPr txBox="1"/>
          <p:nvPr/>
        </p:nvSpPr>
        <p:spPr>
          <a:xfrm>
            <a:off x="1404275" y="4264275"/>
            <a:ext cx="2547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(2)3^2+(1)3^1+(2)3^0</a:t>
            </a:r>
            <a:r>
              <a:rPr b="1" lang="en"/>
              <a:t>=23</a:t>
            </a:r>
            <a:endParaRPr b="1"/>
          </a:p>
        </p:txBody>
      </p:sp>
      <p:sp>
        <p:nvSpPr>
          <p:cNvPr id="808" name="Google Shape;808;p25"/>
          <p:cNvSpPr txBox="1"/>
          <p:nvPr/>
        </p:nvSpPr>
        <p:spPr>
          <a:xfrm>
            <a:off x="1537225" y="3317650"/>
            <a:ext cx="2445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(2)3^2+(2)3^1+(0)3^0</a:t>
            </a:r>
            <a:r>
              <a:rPr b="1" lang="en"/>
              <a:t>=24</a:t>
            </a:r>
            <a:endParaRPr b="1"/>
          </a:p>
        </p:txBody>
      </p:sp>
      <p:sp>
        <p:nvSpPr>
          <p:cNvPr id="809" name="Google Shape;809;p25"/>
          <p:cNvSpPr txBox="1"/>
          <p:nvPr/>
        </p:nvSpPr>
        <p:spPr>
          <a:xfrm>
            <a:off x="1537225" y="2411825"/>
            <a:ext cx="2445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(2)3^2+(2)3^1+(1)3^0</a:t>
            </a:r>
            <a:r>
              <a:rPr b="1" lang="en"/>
              <a:t>=25</a:t>
            </a:r>
            <a:endParaRPr b="1"/>
          </a:p>
        </p:txBody>
      </p:sp>
      <p:sp>
        <p:nvSpPr>
          <p:cNvPr id="810" name="Google Shape;810;p25"/>
          <p:cNvSpPr txBox="1"/>
          <p:nvPr/>
        </p:nvSpPr>
        <p:spPr>
          <a:xfrm>
            <a:off x="1587100" y="1593900"/>
            <a:ext cx="23958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(2)3^2+(2)3^1+(2)3^0</a:t>
            </a:r>
            <a:r>
              <a:rPr b="1" lang="en"/>
              <a:t>=26</a:t>
            </a:r>
            <a:endParaRPr b="1"/>
          </a:p>
        </p:txBody>
      </p:sp>
      <p:sp>
        <p:nvSpPr>
          <p:cNvPr id="811" name="Google Shape;811;p25"/>
          <p:cNvSpPr txBox="1"/>
          <p:nvPr/>
        </p:nvSpPr>
        <p:spPr>
          <a:xfrm>
            <a:off x="1678500" y="683250"/>
            <a:ext cx="2304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(0)3^2+(0)3^1+(0)3^0</a:t>
            </a:r>
            <a:r>
              <a:rPr b="1" lang="en"/>
              <a:t>=0</a:t>
            </a:r>
            <a:endParaRPr b="1"/>
          </a:p>
        </p:txBody>
      </p:sp>
      <p:sp>
        <p:nvSpPr>
          <p:cNvPr id="812" name="Google Shape;812;p25"/>
          <p:cNvSpPr/>
          <p:nvPr/>
        </p:nvSpPr>
        <p:spPr>
          <a:xfrm>
            <a:off x="4106000" y="4539750"/>
            <a:ext cx="8178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5"/>
          <p:cNvSpPr txBox="1"/>
          <p:nvPr/>
        </p:nvSpPr>
        <p:spPr>
          <a:xfrm>
            <a:off x="395625" y="4539750"/>
            <a:ext cx="1811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Bookkeeping Row</a:t>
            </a:r>
            <a:endParaRPr/>
          </a:p>
        </p:txBody>
      </p:sp>
      <p:cxnSp>
        <p:nvCxnSpPr>
          <p:cNvPr id="814" name="Google Shape;814;p25"/>
          <p:cNvCxnSpPr>
            <a:endCxn id="812" idx="1"/>
          </p:cNvCxnSpPr>
          <p:nvPr/>
        </p:nvCxnSpPr>
        <p:spPr>
          <a:xfrm flipH="1" rot="10800000">
            <a:off x="2004500" y="4662900"/>
            <a:ext cx="2101500" cy="7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p25"/>
          <p:cNvSpPr txBox="1"/>
          <p:nvPr/>
        </p:nvSpPr>
        <p:spPr>
          <a:xfrm>
            <a:off x="0" y="934500"/>
            <a:ext cx="2101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value =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base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Digits =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pic>
        <p:nvPicPr>
          <p:cNvPr id="821" name="Google Shape;8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" y="1793075"/>
            <a:ext cx="2683193" cy="21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951" y="3081025"/>
            <a:ext cx="3485726" cy="18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850" y="147024"/>
            <a:ext cx="4083451" cy="1805649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26"/>
          <p:cNvSpPr txBox="1"/>
          <p:nvPr/>
        </p:nvSpPr>
        <p:spPr>
          <a:xfrm>
            <a:off x="614900" y="3924850"/>
            <a:ext cx="111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</a:t>
            </a:r>
            <a:endParaRPr b="1"/>
          </a:p>
        </p:txBody>
      </p:sp>
      <p:sp>
        <p:nvSpPr>
          <p:cNvPr id="825" name="Google Shape;825;p26"/>
          <p:cNvSpPr txBox="1"/>
          <p:nvPr/>
        </p:nvSpPr>
        <p:spPr>
          <a:xfrm>
            <a:off x="4597900" y="2711700"/>
            <a:ext cx="111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IPE</a:t>
            </a:r>
            <a:endParaRPr b="1"/>
          </a:p>
        </p:txBody>
      </p:sp>
      <p:sp>
        <p:nvSpPr>
          <p:cNvPr id="826" name="Google Shape;826;p26"/>
          <p:cNvSpPr txBox="1"/>
          <p:nvPr/>
        </p:nvSpPr>
        <p:spPr>
          <a:xfrm>
            <a:off x="6462025" y="1991625"/>
            <a:ext cx="111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LaTeX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seudocode</a:t>
            </a:r>
            <a:endParaRPr/>
          </a:p>
        </p:txBody>
      </p:sp>
      <p:pic>
        <p:nvPicPr>
          <p:cNvPr id="832" name="Google Shape;8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25" y="112000"/>
            <a:ext cx="3887625" cy="4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38" name="Google Shape;838;p28"/>
          <p:cNvSpPr txBox="1"/>
          <p:nvPr>
            <p:ph idx="1" type="body"/>
          </p:nvPr>
        </p:nvSpPr>
        <p:spPr>
          <a:xfrm>
            <a:off x="311700" y="1152475"/>
            <a:ext cx="85206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Famous</a:t>
            </a:r>
            <a:endParaRPr/>
          </a:p>
        </p:txBody>
      </p:sp>
      <p:pic>
        <p:nvPicPr>
          <p:cNvPr id="839" name="Google Shape;8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425" y="404337"/>
            <a:ext cx="5334651" cy="49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28"/>
          <p:cNvSpPr/>
          <p:nvPr/>
        </p:nvSpPr>
        <p:spPr>
          <a:xfrm>
            <a:off x="6937125" y="1055075"/>
            <a:ext cx="1327500" cy="25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28"/>
          <p:cNvGrpSpPr/>
          <p:nvPr/>
        </p:nvGrpSpPr>
        <p:grpSpPr>
          <a:xfrm>
            <a:off x="1611900" y="1182495"/>
            <a:ext cx="6652800" cy="3336730"/>
            <a:chOff x="1611900" y="1182495"/>
            <a:chExt cx="6652800" cy="3336730"/>
          </a:xfrm>
        </p:grpSpPr>
        <p:pic>
          <p:nvPicPr>
            <p:cNvPr id="842" name="Google Shape;84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25600" y="3613625"/>
              <a:ext cx="5292800" cy="687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3" name="Google Shape;843;p28"/>
            <p:cNvGrpSpPr/>
            <p:nvPr/>
          </p:nvGrpSpPr>
          <p:grpSpPr>
            <a:xfrm>
              <a:off x="1611900" y="1182625"/>
              <a:ext cx="6652800" cy="3336600"/>
              <a:chOff x="1611900" y="1182625"/>
              <a:chExt cx="6652800" cy="3336600"/>
            </a:xfrm>
          </p:grpSpPr>
          <p:sp>
            <p:nvSpPr>
              <p:cNvPr id="844" name="Google Shape;844;p28"/>
              <p:cNvSpPr/>
              <p:nvPr/>
            </p:nvSpPr>
            <p:spPr>
              <a:xfrm>
                <a:off x="1611900" y="3528625"/>
                <a:ext cx="6169200" cy="9906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5" name="Google Shape;845;p28"/>
              <p:cNvCxnSpPr>
                <a:stCxn id="844" idx="6"/>
                <a:endCxn id="840" idx="6"/>
              </p:cNvCxnSpPr>
              <p:nvPr/>
            </p:nvCxnSpPr>
            <p:spPr>
              <a:xfrm flipH="1" rot="10800000">
                <a:off x="7781100" y="1182625"/>
                <a:ext cx="483600" cy="2841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46" name="Google Shape;846;p28"/>
            <p:cNvCxnSpPr>
              <a:stCxn id="844" idx="1"/>
              <a:endCxn id="840" idx="2"/>
            </p:cNvCxnSpPr>
            <p:nvPr/>
          </p:nvCxnSpPr>
          <p:spPr>
            <a:xfrm flipH="1" rot="10800000">
              <a:off x="2515358" y="1182495"/>
              <a:ext cx="4421700" cy="2491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&amp; CS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</a:t>
            </a:r>
            <a:r>
              <a:rPr lang="en"/>
              <a:t>opportunity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apply for Graduate School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Tile Assembly?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 Tile Assembly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Tile set =&gt; Assembly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59425" y="3016200"/>
            <a:ext cx="159900" cy="95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5542950" y="3026150"/>
            <a:ext cx="159900" cy="958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09150" y="319590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268350" y="340565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21500" y="369540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033825" y="369540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0750" y="320585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059950" y="34156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613100" y="310595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1855375" y="310595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613100" y="3705350"/>
            <a:ext cx="99900" cy="9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855375" y="3705350"/>
            <a:ext cx="99900" cy="9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2292350" y="324585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851550" y="3565450"/>
            <a:ext cx="99900" cy="9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2404700" y="3145950"/>
            <a:ext cx="99900" cy="9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2646975" y="3145950"/>
            <a:ext cx="99900" cy="9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851550" y="3333300"/>
            <a:ext cx="99900" cy="9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183850" y="325580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083950" y="3575400"/>
            <a:ext cx="99900" cy="9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083950" y="3343250"/>
            <a:ext cx="99900" cy="9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3743050" y="3343250"/>
            <a:ext cx="99900" cy="99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743050" y="3575400"/>
            <a:ext cx="99900" cy="99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413500" y="31559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083800" y="325580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983900" y="3575400"/>
            <a:ext cx="99900" cy="99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983900" y="3343250"/>
            <a:ext cx="99900" cy="99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313450" y="31559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834350" y="325580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064000" y="31559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4734450" y="34556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5393550" y="34556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5064000" y="37553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09150" y="319590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1268350" y="340565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21500" y="369540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1033825" y="369540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044050" y="3205850"/>
            <a:ext cx="559200" cy="49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603250" y="3415600"/>
            <a:ext cx="99900" cy="9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156400" y="370535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368725" y="3705350"/>
            <a:ext cx="99900" cy="9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aTAM Rules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|Glues| &lt;= |Faces|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Glue = (Strength, Label)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Tiles can’t be rotated</a:t>
            </a:r>
            <a:r>
              <a:rPr lang="en"/>
              <a:t>,</a:t>
            </a:r>
            <a:r>
              <a:rPr lang="en"/>
              <a:t> relocated, or overlap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Placed on a grid with matching glues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= Minimum Strength Threshold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Tiles can only be placed if the sum of connecting glue strengths meets or exceeds a </a:t>
            </a:r>
            <a:r>
              <a:rPr lang="en"/>
              <a:t>predefined</a:t>
            </a:r>
            <a:r>
              <a:rPr lang="en"/>
              <a:t> </a:t>
            </a:r>
            <a:r>
              <a:rPr lang="en"/>
              <a:t>temperature</a:t>
            </a:r>
            <a:endParaRPr/>
          </a:p>
        </p:txBody>
      </p:sp>
      <p:grpSp>
        <p:nvGrpSpPr>
          <p:cNvPr id="176" name="Google Shape;176;p16"/>
          <p:cNvGrpSpPr/>
          <p:nvPr/>
        </p:nvGrpSpPr>
        <p:grpSpPr>
          <a:xfrm>
            <a:off x="4709500" y="2647025"/>
            <a:ext cx="659100" cy="599400"/>
            <a:chOff x="2591975" y="3752350"/>
            <a:chExt cx="659100" cy="599400"/>
          </a:xfrm>
        </p:grpSpPr>
        <p:sp>
          <p:nvSpPr>
            <p:cNvPr id="177" name="Google Shape;177;p16"/>
            <p:cNvSpPr/>
            <p:nvPr/>
          </p:nvSpPr>
          <p:spPr>
            <a:xfrm>
              <a:off x="259197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15117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704325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946600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15117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6"/>
          <p:cNvGrpSpPr/>
          <p:nvPr/>
        </p:nvGrpSpPr>
        <p:grpSpPr>
          <a:xfrm>
            <a:off x="5797900" y="2647025"/>
            <a:ext cx="759000" cy="599400"/>
            <a:chOff x="4252425" y="3752350"/>
            <a:chExt cx="759000" cy="599400"/>
          </a:xfrm>
        </p:grpSpPr>
        <p:sp>
          <p:nvSpPr>
            <p:cNvPr id="183" name="Google Shape;183;p16"/>
            <p:cNvSpPr/>
            <p:nvPr/>
          </p:nvSpPr>
          <p:spPr>
            <a:xfrm>
              <a:off x="435232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25242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25242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911525" y="39397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911525" y="41718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581975" y="37523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5313250" y="3805150"/>
            <a:ext cx="159900" cy="958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229725" y="3795200"/>
            <a:ext cx="159900" cy="95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7"/>
          <p:cNvGrpSpPr/>
          <p:nvPr/>
        </p:nvGrpSpPr>
        <p:grpSpPr>
          <a:xfrm>
            <a:off x="439550" y="3974900"/>
            <a:ext cx="659100" cy="599400"/>
            <a:chOff x="1707875" y="2201750"/>
            <a:chExt cx="659100" cy="599400"/>
          </a:xfrm>
        </p:grpSpPr>
        <p:sp>
          <p:nvSpPr>
            <p:cNvPr id="196" name="Google Shape;196;p17"/>
            <p:cNvSpPr/>
            <p:nvPr/>
          </p:nvSpPr>
          <p:spPr>
            <a:xfrm>
              <a:off x="1707875" y="2201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267075" y="24115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1820225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2032550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1231125" y="3875000"/>
            <a:ext cx="659100" cy="699300"/>
            <a:chOff x="6055000" y="1712200"/>
            <a:chExt cx="659100" cy="699300"/>
          </a:xfrm>
        </p:grpSpPr>
        <p:sp>
          <p:nvSpPr>
            <p:cNvPr id="201" name="Google Shape;201;p17"/>
            <p:cNvSpPr/>
            <p:nvPr/>
          </p:nvSpPr>
          <p:spPr>
            <a:xfrm>
              <a:off x="6055000" y="18121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614200" y="20218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167350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409625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167350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409625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2022700" y="3924950"/>
            <a:ext cx="659100" cy="599400"/>
            <a:chOff x="2591975" y="3752350"/>
            <a:chExt cx="659100" cy="599400"/>
          </a:xfrm>
        </p:grpSpPr>
        <p:sp>
          <p:nvSpPr>
            <p:cNvPr id="208" name="Google Shape;208;p17"/>
            <p:cNvSpPr/>
            <p:nvPr/>
          </p:nvSpPr>
          <p:spPr>
            <a:xfrm>
              <a:off x="259197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15117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704325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946600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15117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7"/>
          <p:cNvGrpSpPr/>
          <p:nvPr/>
        </p:nvGrpSpPr>
        <p:grpSpPr>
          <a:xfrm>
            <a:off x="2801488" y="3924950"/>
            <a:ext cx="759000" cy="599400"/>
            <a:chOff x="4252425" y="3752350"/>
            <a:chExt cx="759000" cy="599400"/>
          </a:xfrm>
        </p:grpSpPr>
        <p:sp>
          <p:nvSpPr>
            <p:cNvPr id="214" name="Google Shape;214;p17"/>
            <p:cNvSpPr/>
            <p:nvPr/>
          </p:nvSpPr>
          <p:spPr>
            <a:xfrm>
              <a:off x="435232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25242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25242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11525" y="39397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911525" y="41718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581975" y="37523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3686588" y="3924950"/>
            <a:ext cx="659100" cy="599400"/>
            <a:chOff x="6112675" y="3802300"/>
            <a:chExt cx="659100" cy="599400"/>
          </a:xfrm>
        </p:grpSpPr>
        <p:sp>
          <p:nvSpPr>
            <p:cNvPr id="221" name="Google Shape;221;p17"/>
            <p:cNvSpPr/>
            <p:nvPr/>
          </p:nvSpPr>
          <p:spPr>
            <a:xfrm>
              <a:off x="6212575" y="39022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112675" y="42218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112675" y="39896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442225" y="38023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4471775" y="3934900"/>
            <a:ext cx="759000" cy="699300"/>
            <a:chOff x="7523475" y="3852250"/>
            <a:chExt cx="759000" cy="699300"/>
          </a:xfrm>
        </p:grpSpPr>
        <p:sp>
          <p:nvSpPr>
            <p:cNvPr id="226" name="Google Shape;226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7"/>
          <p:cNvGrpSpPr/>
          <p:nvPr/>
        </p:nvGrpSpPr>
        <p:grpSpPr>
          <a:xfrm>
            <a:off x="439550" y="3974900"/>
            <a:ext cx="659100" cy="599400"/>
            <a:chOff x="1707875" y="2201750"/>
            <a:chExt cx="659100" cy="599400"/>
          </a:xfrm>
        </p:grpSpPr>
        <p:sp>
          <p:nvSpPr>
            <p:cNvPr id="232" name="Google Shape;232;p17"/>
            <p:cNvSpPr/>
            <p:nvPr/>
          </p:nvSpPr>
          <p:spPr>
            <a:xfrm>
              <a:off x="1707875" y="2201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267075" y="24115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1820225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032550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1231125" y="3875000"/>
            <a:ext cx="659100" cy="699300"/>
            <a:chOff x="6055000" y="1712200"/>
            <a:chExt cx="659100" cy="699300"/>
          </a:xfrm>
        </p:grpSpPr>
        <p:sp>
          <p:nvSpPr>
            <p:cNvPr id="237" name="Google Shape;237;p17"/>
            <p:cNvSpPr/>
            <p:nvPr/>
          </p:nvSpPr>
          <p:spPr>
            <a:xfrm>
              <a:off x="6055000" y="18121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614200" y="20218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167350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409625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167350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409625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7"/>
          <p:cNvGrpSpPr/>
          <p:nvPr/>
        </p:nvGrpSpPr>
        <p:grpSpPr>
          <a:xfrm>
            <a:off x="2016313" y="3924950"/>
            <a:ext cx="659100" cy="599400"/>
            <a:chOff x="2591975" y="3752350"/>
            <a:chExt cx="659100" cy="599400"/>
          </a:xfrm>
        </p:grpSpPr>
        <p:sp>
          <p:nvSpPr>
            <p:cNvPr id="244" name="Google Shape;244;p17"/>
            <p:cNvSpPr/>
            <p:nvPr/>
          </p:nvSpPr>
          <p:spPr>
            <a:xfrm>
              <a:off x="259197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15117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704325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946600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315117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7"/>
          <p:cNvGrpSpPr/>
          <p:nvPr/>
        </p:nvGrpSpPr>
        <p:grpSpPr>
          <a:xfrm>
            <a:off x="2804688" y="3924950"/>
            <a:ext cx="759000" cy="599400"/>
            <a:chOff x="4252425" y="3752350"/>
            <a:chExt cx="759000" cy="599400"/>
          </a:xfrm>
        </p:grpSpPr>
        <p:sp>
          <p:nvSpPr>
            <p:cNvPr id="250" name="Google Shape;250;p17"/>
            <p:cNvSpPr/>
            <p:nvPr/>
          </p:nvSpPr>
          <p:spPr>
            <a:xfrm>
              <a:off x="435232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25242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25242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911525" y="39397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911525" y="41718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581975" y="37523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3688175" y="3924950"/>
            <a:ext cx="659100" cy="599400"/>
            <a:chOff x="6112675" y="3802300"/>
            <a:chExt cx="659100" cy="599400"/>
          </a:xfrm>
        </p:grpSpPr>
        <p:sp>
          <p:nvSpPr>
            <p:cNvPr id="257" name="Google Shape;257;p17"/>
            <p:cNvSpPr/>
            <p:nvPr/>
          </p:nvSpPr>
          <p:spPr>
            <a:xfrm>
              <a:off x="6212575" y="39022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12675" y="42218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12675" y="39896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442225" y="38023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7"/>
          <p:cNvGrpSpPr/>
          <p:nvPr/>
        </p:nvGrpSpPr>
        <p:grpSpPr>
          <a:xfrm>
            <a:off x="4471750" y="3934900"/>
            <a:ext cx="759000" cy="699300"/>
            <a:chOff x="7523475" y="3852250"/>
            <a:chExt cx="759000" cy="699300"/>
          </a:xfrm>
        </p:grpSpPr>
        <p:sp>
          <p:nvSpPr>
            <p:cNvPr id="262" name="Google Shape;262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7"/>
          <p:cNvGrpSpPr/>
          <p:nvPr/>
        </p:nvGrpSpPr>
        <p:grpSpPr>
          <a:xfrm>
            <a:off x="1560725" y="901375"/>
            <a:ext cx="659100" cy="599400"/>
            <a:chOff x="1707875" y="2201750"/>
            <a:chExt cx="659100" cy="599400"/>
          </a:xfrm>
        </p:grpSpPr>
        <p:sp>
          <p:nvSpPr>
            <p:cNvPr id="268" name="Google Shape;268;p17"/>
            <p:cNvSpPr/>
            <p:nvPr/>
          </p:nvSpPr>
          <p:spPr>
            <a:xfrm>
              <a:off x="1707875" y="22017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267075" y="24115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820225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032550" y="270125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1560725" y="1410725"/>
            <a:ext cx="659100" cy="699300"/>
            <a:chOff x="6055000" y="1712200"/>
            <a:chExt cx="659100" cy="699300"/>
          </a:xfrm>
        </p:grpSpPr>
        <p:sp>
          <p:nvSpPr>
            <p:cNvPr id="273" name="Google Shape;273;p17"/>
            <p:cNvSpPr/>
            <p:nvPr/>
          </p:nvSpPr>
          <p:spPr>
            <a:xfrm>
              <a:off x="6055000" y="18121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614200" y="20218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167350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409625" y="1712200"/>
              <a:ext cx="99900" cy="99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167350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409625" y="231160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1560713" y="1999975"/>
            <a:ext cx="659100" cy="599400"/>
            <a:chOff x="2591975" y="3752350"/>
            <a:chExt cx="659100" cy="599400"/>
          </a:xfrm>
        </p:grpSpPr>
        <p:sp>
          <p:nvSpPr>
            <p:cNvPr id="280" name="Google Shape;280;p17"/>
            <p:cNvSpPr/>
            <p:nvPr/>
          </p:nvSpPr>
          <p:spPr>
            <a:xfrm>
              <a:off x="259197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315117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704325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946600" y="3752350"/>
              <a:ext cx="99900" cy="999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15117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2118163" y="1999975"/>
            <a:ext cx="759000" cy="599400"/>
            <a:chOff x="4252425" y="3752350"/>
            <a:chExt cx="759000" cy="599400"/>
          </a:xfrm>
        </p:grpSpPr>
        <p:sp>
          <p:nvSpPr>
            <p:cNvPr id="286" name="Google Shape;286;p17"/>
            <p:cNvSpPr/>
            <p:nvPr/>
          </p:nvSpPr>
          <p:spPr>
            <a:xfrm>
              <a:off x="4352325" y="38522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252425" y="417185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252425" y="3939700"/>
              <a:ext cx="99900" cy="999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911525" y="39397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911525" y="41718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581975" y="37523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2801500" y="1999975"/>
            <a:ext cx="659100" cy="599400"/>
            <a:chOff x="6112675" y="3802300"/>
            <a:chExt cx="659100" cy="599400"/>
          </a:xfrm>
        </p:grpSpPr>
        <p:sp>
          <p:nvSpPr>
            <p:cNvPr id="293" name="Google Shape;293;p17"/>
            <p:cNvSpPr/>
            <p:nvPr/>
          </p:nvSpPr>
          <p:spPr>
            <a:xfrm>
              <a:off x="6212575" y="390220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112675" y="422180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112675" y="3989650"/>
              <a:ext cx="99900" cy="999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6442225" y="380230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7"/>
          <p:cNvGrpSpPr/>
          <p:nvPr/>
        </p:nvGrpSpPr>
        <p:grpSpPr>
          <a:xfrm>
            <a:off x="2118175" y="1410725"/>
            <a:ext cx="759000" cy="699300"/>
            <a:chOff x="7523475" y="3852250"/>
            <a:chExt cx="759000" cy="699300"/>
          </a:xfrm>
        </p:grpSpPr>
        <p:sp>
          <p:nvSpPr>
            <p:cNvPr id="298" name="Google Shape;298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2118175" y="801475"/>
            <a:ext cx="759000" cy="699300"/>
            <a:chOff x="7523475" y="3852250"/>
            <a:chExt cx="759000" cy="699300"/>
          </a:xfrm>
        </p:grpSpPr>
        <p:sp>
          <p:nvSpPr>
            <p:cNvPr id="304" name="Google Shape;304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7"/>
          <p:cNvGrpSpPr/>
          <p:nvPr/>
        </p:nvGrpSpPr>
        <p:grpSpPr>
          <a:xfrm>
            <a:off x="2801500" y="1410725"/>
            <a:ext cx="759000" cy="699300"/>
            <a:chOff x="7523475" y="3852250"/>
            <a:chExt cx="759000" cy="699300"/>
          </a:xfrm>
        </p:grpSpPr>
        <p:sp>
          <p:nvSpPr>
            <p:cNvPr id="310" name="Google Shape;310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2804700" y="801475"/>
            <a:ext cx="759000" cy="699300"/>
            <a:chOff x="7523475" y="3852250"/>
            <a:chExt cx="759000" cy="699300"/>
          </a:xfrm>
        </p:grpSpPr>
        <p:sp>
          <p:nvSpPr>
            <p:cNvPr id="316" name="Google Shape;316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7"/>
          <p:cNvSpPr txBox="1"/>
          <p:nvPr/>
        </p:nvSpPr>
        <p:spPr>
          <a:xfrm>
            <a:off x="5902550" y="4114850"/>
            <a:ext cx="2357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</a:t>
            </a:r>
            <a:r>
              <a:rPr lang="en"/>
              <a:t> = </a:t>
            </a:r>
            <a:r>
              <a:rPr lang="en"/>
              <a:t>2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5978775" y="4124800"/>
            <a:ext cx="2357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= 1</a:t>
            </a:r>
            <a:endParaRPr/>
          </a:p>
        </p:txBody>
      </p:sp>
      <p:grpSp>
        <p:nvGrpSpPr>
          <p:cNvPr id="323" name="Google Shape;323;p17"/>
          <p:cNvGrpSpPr/>
          <p:nvPr/>
        </p:nvGrpSpPr>
        <p:grpSpPr>
          <a:xfrm>
            <a:off x="3460600" y="1410725"/>
            <a:ext cx="759000" cy="699300"/>
            <a:chOff x="7523475" y="3852250"/>
            <a:chExt cx="759000" cy="699300"/>
          </a:xfrm>
        </p:grpSpPr>
        <p:sp>
          <p:nvSpPr>
            <p:cNvPr id="324" name="Google Shape;324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7"/>
          <p:cNvGrpSpPr/>
          <p:nvPr/>
        </p:nvGrpSpPr>
        <p:grpSpPr>
          <a:xfrm>
            <a:off x="4142175" y="1410725"/>
            <a:ext cx="759000" cy="699300"/>
            <a:chOff x="7523475" y="3852250"/>
            <a:chExt cx="759000" cy="699300"/>
          </a:xfrm>
        </p:grpSpPr>
        <p:sp>
          <p:nvSpPr>
            <p:cNvPr id="330" name="Google Shape;330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7"/>
          <p:cNvGrpSpPr/>
          <p:nvPr/>
        </p:nvGrpSpPr>
        <p:grpSpPr>
          <a:xfrm>
            <a:off x="4142175" y="1999975"/>
            <a:ext cx="759000" cy="699300"/>
            <a:chOff x="7523475" y="3852250"/>
            <a:chExt cx="759000" cy="699300"/>
          </a:xfrm>
        </p:grpSpPr>
        <p:sp>
          <p:nvSpPr>
            <p:cNvPr id="336" name="Google Shape;336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7"/>
          <p:cNvGrpSpPr/>
          <p:nvPr/>
        </p:nvGrpSpPr>
        <p:grpSpPr>
          <a:xfrm>
            <a:off x="4142175" y="2599375"/>
            <a:ext cx="759000" cy="699300"/>
            <a:chOff x="7523475" y="3852250"/>
            <a:chExt cx="759000" cy="699300"/>
          </a:xfrm>
        </p:grpSpPr>
        <p:sp>
          <p:nvSpPr>
            <p:cNvPr id="342" name="Google Shape;342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803025" y="1999975"/>
            <a:ext cx="759000" cy="699300"/>
            <a:chOff x="7523475" y="3852250"/>
            <a:chExt cx="759000" cy="699300"/>
          </a:xfrm>
        </p:grpSpPr>
        <p:sp>
          <p:nvSpPr>
            <p:cNvPr id="348" name="Google Shape;348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2804700" y="202075"/>
            <a:ext cx="759000" cy="699300"/>
            <a:chOff x="7523475" y="3852250"/>
            <a:chExt cx="759000" cy="699300"/>
          </a:xfrm>
        </p:grpSpPr>
        <p:sp>
          <p:nvSpPr>
            <p:cNvPr id="354" name="Google Shape;354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3460600" y="202075"/>
            <a:ext cx="759000" cy="699300"/>
            <a:chOff x="7523475" y="3852250"/>
            <a:chExt cx="759000" cy="699300"/>
          </a:xfrm>
        </p:grpSpPr>
        <p:sp>
          <p:nvSpPr>
            <p:cNvPr id="360" name="Google Shape;360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5460375" y="1999975"/>
            <a:ext cx="759000" cy="699300"/>
            <a:chOff x="7523475" y="3852250"/>
            <a:chExt cx="759000" cy="699300"/>
          </a:xfrm>
        </p:grpSpPr>
        <p:sp>
          <p:nvSpPr>
            <p:cNvPr id="366" name="Google Shape;366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7"/>
          <p:cNvGrpSpPr/>
          <p:nvPr/>
        </p:nvGrpSpPr>
        <p:grpSpPr>
          <a:xfrm>
            <a:off x="5479650" y="1410725"/>
            <a:ext cx="759000" cy="699300"/>
            <a:chOff x="7523475" y="3852250"/>
            <a:chExt cx="759000" cy="699300"/>
          </a:xfrm>
        </p:grpSpPr>
        <p:sp>
          <p:nvSpPr>
            <p:cNvPr id="372" name="Google Shape;372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7"/>
          <p:cNvGrpSpPr/>
          <p:nvPr/>
        </p:nvGrpSpPr>
        <p:grpSpPr>
          <a:xfrm>
            <a:off x="6145450" y="1410725"/>
            <a:ext cx="759000" cy="699300"/>
            <a:chOff x="7523475" y="3852250"/>
            <a:chExt cx="759000" cy="699300"/>
          </a:xfrm>
        </p:grpSpPr>
        <p:sp>
          <p:nvSpPr>
            <p:cNvPr id="378" name="Google Shape;378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7"/>
          <p:cNvGrpSpPr/>
          <p:nvPr/>
        </p:nvGrpSpPr>
        <p:grpSpPr>
          <a:xfrm>
            <a:off x="6817125" y="1410725"/>
            <a:ext cx="759000" cy="699300"/>
            <a:chOff x="7523475" y="3852250"/>
            <a:chExt cx="759000" cy="699300"/>
          </a:xfrm>
        </p:grpSpPr>
        <p:sp>
          <p:nvSpPr>
            <p:cNvPr id="384" name="Google Shape;384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7"/>
          <p:cNvGrpSpPr/>
          <p:nvPr/>
        </p:nvGrpSpPr>
        <p:grpSpPr>
          <a:xfrm>
            <a:off x="6817125" y="1999975"/>
            <a:ext cx="759000" cy="699300"/>
            <a:chOff x="7523475" y="3852250"/>
            <a:chExt cx="759000" cy="699300"/>
          </a:xfrm>
        </p:grpSpPr>
        <p:sp>
          <p:nvSpPr>
            <p:cNvPr id="390" name="Google Shape;390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7487875" y="1999975"/>
            <a:ext cx="759000" cy="699300"/>
            <a:chOff x="7523475" y="3852250"/>
            <a:chExt cx="759000" cy="699300"/>
          </a:xfrm>
        </p:grpSpPr>
        <p:sp>
          <p:nvSpPr>
            <p:cNvPr id="396" name="Google Shape;396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7"/>
          <p:cNvGrpSpPr/>
          <p:nvPr/>
        </p:nvGrpSpPr>
        <p:grpSpPr>
          <a:xfrm>
            <a:off x="7487875" y="2602550"/>
            <a:ext cx="759000" cy="699300"/>
            <a:chOff x="7523475" y="3852250"/>
            <a:chExt cx="759000" cy="699300"/>
          </a:xfrm>
        </p:grpSpPr>
        <p:sp>
          <p:nvSpPr>
            <p:cNvPr id="402" name="Google Shape;402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7"/>
          <p:cNvGrpSpPr/>
          <p:nvPr/>
        </p:nvGrpSpPr>
        <p:grpSpPr>
          <a:xfrm>
            <a:off x="8145225" y="2602550"/>
            <a:ext cx="759000" cy="699300"/>
            <a:chOff x="7523475" y="3852250"/>
            <a:chExt cx="759000" cy="699300"/>
          </a:xfrm>
        </p:grpSpPr>
        <p:sp>
          <p:nvSpPr>
            <p:cNvPr id="408" name="Google Shape;408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>
            <a:off x="8802575" y="2602550"/>
            <a:ext cx="759000" cy="699300"/>
            <a:chOff x="7523475" y="3852250"/>
            <a:chExt cx="759000" cy="699300"/>
          </a:xfrm>
        </p:grpSpPr>
        <p:sp>
          <p:nvSpPr>
            <p:cNvPr id="414" name="Google Shape;414;p17"/>
            <p:cNvSpPr/>
            <p:nvPr/>
          </p:nvSpPr>
          <p:spPr>
            <a:xfrm>
              <a:off x="7623375" y="3952150"/>
              <a:ext cx="559200" cy="49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7853025" y="38522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75234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8182575" y="41519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7853025" y="4451650"/>
              <a:ext cx="99900" cy="99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424" name="Google Shape;42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Self-Assembly is throughout 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aTAM applies well to DNA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Minimizes cost</a:t>
            </a:r>
            <a:endParaRPr/>
          </a:p>
        </p:txBody>
      </p:sp>
      <p:pic>
        <p:nvPicPr>
          <p:cNvPr id="425" name="Google Shape;4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963" y="2054275"/>
            <a:ext cx="41243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25" y="2513025"/>
            <a:ext cx="38100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Counters</a:t>
            </a:r>
            <a:endParaRPr/>
          </a:p>
        </p:txBody>
      </p:sp>
      <p:sp>
        <p:nvSpPr>
          <p:cNvPr id="432" name="Google Shape;432;p19"/>
          <p:cNvSpPr txBox="1"/>
          <p:nvPr>
            <p:ph idx="1" type="body"/>
          </p:nvPr>
        </p:nvSpPr>
        <p:spPr>
          <a:xfrm>
            <a:off x="311700" y="1152475"/>
            <a:ext cx="71490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and precise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Cooperative Binding</a:t>
            </a:r>
            <a:endParaRPr/>
          </a:p>
        </p:txBody>
      </p:sp>
      <p:pic>
        <p:nvPicPr>
          <p:cNvPr id="433" name="Google Shape;4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950" y="391350"/>
            <a:ext cx="1860350" cy="417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19"/>
          <p:cNvGrpSpPr/>
          <p:nvPr/>
        </p:nvGrpSpPr>
        <p:grpSpPr>
          <a:xfrm>
            <a:off x="876550" y="1793800"/>
            <a:ext cx="5570500" cy="3147050"/>
            <a:chOff x="876550" y="1793800"/>
            <a:chExt cx="5570500" cy="3147050"/>
          </a:xfrm>
        </p:grpSpPr>
        <p:grpSp>
          <p:nvGrpSpPr>
            <p:cNvPr id="435" name="Google Shape;435;p19"/>
            <p:cNvGrpSpPr/>
            <p:nvPr/>
          </p:nvGrpSpPr>
          <p:grpSpPr>
            <a:xfrm>
              <a:off x="1797925" y="2112500"/>
              <a:ext cx="2808850" cy="2644975"/>
              <a:chOff x="1588200" y="2268825"/>
              <a:chExt cx="2808850" cy="2644975"/>
            </a:xfrm>
          </p:grpSpPr>
          <p:sp>
            <p:nvSpPr>
              <p:cNvPr id="436" name="Google Shape;436;p19"/>
              <p:cNvSpPr/>
              <p:nvPr/>
            </p:nvSpPr>
            <p:spPr>
              <a:xfrm>
                <a:off x="2406950" y="3106075"/>
                <a:ext cx="1128600" cy="10488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 txBox="1"/>
              <p:nvPr/>
            </p:nvSpPr>
            <p:spPr>
              <a:xfrm>
                <a:off x="2821400" y="3046150"/>
                <a:ext cx="299700" cy="4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38" name="Google Shape;438;p19"/>
              <p:cNvSpPr txBox="1"/>
              <p:nvPr/>
            </p:nvSpPr>
            <p:spPr>
              <a:xfrm>
                <a:off x="2821400" y="3837750"/>
                <a:ext cx="299700" cy="4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39" name="Google Shape;439;p19"/>
              <p:cNvSpPr txBox="1"/>
              <p:nvPr/>
            </p:nvSpPr>
            <p:spPr>
              <a:xfrm>
                <a:off x="3275800" y="3380725"/>
                <a:ext cx="299700" cy="4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40" name="Google Shape;440;p19"/>
              <p:cNvSpPr txBox="1"/>
              <p:nvPr/>
            </p:nvSpPr>
            <p:spPr>
              <a:xfrm>
                <a:off x="2367000" y="3380725"/>
                <a:ext cx="299700" cy="4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41" name="Google Shape;441;p19"/>
              <p:cNvSpPr txBox="1"/>
              <p:nvPr/>
            </p:nvSpPr>
            <p:spPr>
              <a:xfrm>
                <a:off x="2771475" y="3278325"/>
                <a:ext cx="349500" cy="8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0</a:t>
                </a:r>
                <a:endParaRPr sz="3000"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3535550" y="3570625"/>
                <a:ext cx="119700" cy="1197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2911400" y="4154875"/>
                <a:ext cx="119700" cy="1197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287250" y="3570625"/>
                <a:ext cx="119700" cy="1197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2911400" y="2986375"/>
                <a:ext cx="119700" cy="1197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6" name="Google Shape;446;p19"/>
              <p:cNvCxnSpPr/>
              <p:nvPr/>
            </p:nvCxnSpPr>
            <p:spPr>
              <a:xfrm rot="10800000">
                <a:off x="2963850" y="4326100"/>
                <a:ext cx="2400" cy="587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7" name="Google Shape;447;p19"/>
              <p:cNvCxnSpPr/>
              <p:nvPr/>
            </p:nvCxnSpPr>
            <p:spPr>
              <a:xfrm rot="10800000">
                <a:off x="1588200" y="3627925"/>
                <a:ext cx="569100" cy="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8" name="Google Shape;448;p19"/>
              <p:cNvCxnSpPr/>
              <p:nvPr/>
            </p:nvCxnSpPr>
            <p:spPr>
              <a:xfrm rot="10800000">
                <a:off x="3827950" y="3627925"/>
                <a:ext cx="569100" cy="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9" name="Google Shape;449;p19"/>
              <p:cNvCxnSpPr/>
              <p:nvPr/>
            </p:nvCxnSpPr>
            <p:spPr>
              <a:xfrm rot="10800000">
                <a:off x="2970050" y="2268825"/>
                <a:ext cx="2400" cy="587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50" name="Google Shape;450;p19"/>
            <p:cNvSpPr txBox="1"/>
            <p:nvPr/>
          </p:nvSpPr>
          <p:spPr>
            <a:xfrm>
              <a:off x="2838875" y="4697550"/>
              <a:ext cx="1767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Old bit</a:t>
              </a:r>
              <a:endParaRPr/>
            </a:p>
          </p:txBody>
        </p:sp>
        <p:sp>
          <p:nvSpPr>
            <p:cNvPr id="451" name="Google Shape;451;p19"/>
            <p:cNvSpPr txBox="1"/>
            <p:nvPr/>
          </p:nvSpPr>
          <p:spPr>
            <a:xfrm>
              <a:off x="2838875" y="1793800"/>
              <a:ext cx="1767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Sum</a:t>
              </a:r>
              <a:r>
                <a:rPr lang="en"/>
                <a:t> bit</a:t>
              </a:r>
              <a:endParaRPr/>
            </a:p>
          </p:txBody>
        </p:sp>
        <p:sp>
          <p:nvSpPr>
            <p:cNvPr id="452" name="Google Shape;452;p19"/>
            <p:cNvSpPr txBox="1"/>
            <p:nvPr/>
          </p:nvSpPr>
          <p:spPr>
            <a:xfrm>
              <a:off x="4679150" y="3253400"/>
              <a:ext cx="1767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Carry in</a:t>
              </a:r>
              <a:endParaRPr/>
            </a:p>
          </p:txBody>
        </p:sp>
        <p:sp>
          <p:nvSpPr>
            <p:cNvPr id="453" name="Google Shape;453;p19"/>
            <p:cNvSpPr txBox="1"/>
            <p:nvPr/>
          </p:nvSpPr>
          <p:spPr>
            <a:xfrm>
              <a:off x="876550" y="3253400"/>
              <a:ext cx="1767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Carry out</a:t>
              </a:r>
              <a:endParaRPr/>
            </a:p>
          </p:txBody>
        </p:sp>
      </p:grpSp>
      <p:sp>
        <p:nvSpPr>
          <p:cNvPr id="454" name="Google Shape;454;p19"/>
          <p:cNvSpPr/>
          <p:nvPr/>
        </p:nvSpPr>
        <p:spPr>
          <a:xfrm>
            <a:off x="7767350" y="303125"/>
            <a:ext cx="757800" cy="71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Demonstration</a:t>
            </a:r>
            <a:endParaRPr/>
          </a:p>
        </p:txBody>
      </p:sp>
      <p:pic>
        <p:nvPicPr>
          <p:cNvPr id="460" name="Google Shape;4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54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Parameters</a:t>
            </a:r>
            <a:endParaRPr/>
          </a:p>
        </p:txBody>
      </p:sp>
      <p:sp>
        <p:nvSpPr>
          <p:cNvPr id="466" name="Google Shape;46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r>
              <a:rPr lang="en"/>
              <a:t>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consequence, removes cooperative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“Just-Barely” 3D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Assembled in a linear </a:t>
            </a:r>
            <a:r>
              <a:rPr lang="en"/>
              <a:t>fashion</a:t>
            </a:r>
            <a:r>
              <a:rPr lang="en"/>
              <a:t> with minimal branching</a:t>
            </a:r>
            <a:endParaRPr/>
          </a:p>
        </p:txBody>
      </p:sp>
      <p:grpSp>
        <p:nvGrpSpPr>
          <p:cNvPr id="467" name="Google Shape;467;p21"/>
          <p:cNvGrpSpPr/>
          <p:nvPr/>
        </p:nvGrpSpPr>
        <p:grpSpPr>
          <a:xfrm>
            <a:off x="6774971" y="182247"/>
            <a:ext cx="595552" cy="4386640"/>
            <a:chOff x="3618947" y="154378"/>
            <a:chExt cx="1069405" cy="4761359"/>
          </a:xfrm>
        </p:grpSpPr>
        <p:sp>
          <p:nvSpPr>
            <p:cNvPr id="468" name="Google Shape;468;p21"/>
            <p:cNvSpPr/>
            <p:nvPr/>
          </p:nvSpPr>
          <p:spPr>
            <a:xfrm>
              <a:off x="4331435" y="4678137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21"/>
            <p:cNvCxnSpPr/>
            <p:nvPr/>
          </p:nvCxnSpPr>
          <p:spPr>
            <a:xfrm rot="10800000">
              <a:off x="4413188" y="467833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21"/>
            <p:cNvSpPr/>
            <p:nvPr/>
          </p:nvSpPr>
          <p:spPr>
            <a:xfrm>
              <a:off x="4412874" y="4764022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451841" y="4732101"/>
              <a:ext cx="57300" cy="321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548126" y="4796913"/>
              <a:ext cx="57300" cy="321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331435" y="444053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21"/>
            <p:cNvCxnSpPr/>
            <p:nvPr/>
          </p:nvCxnSpPr>
          <p:spPr>
            <a:xfrm rot="10800000">
              <a:off x="4413188" y="444073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1"/>
            <p:cNvCxnSpPr/>
            <p:nvPr/>
          </p:nvCxnSpPr>
          <p:spPr>
            <a:xfrm rot="10800000">
              <a:off x="4413188" y="467833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6" name="Google Shape;476;p21"/>
            <p:cNvSpPr/>
            <p:nvPr/>
          </p:nvSpPr>
          <p:spPr>
            <a:xfrm>
              <a:off x="4331435" y="4202935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21"/>
            <p:cNvCxnSpPr/>
            <p:nvPr/>
          </p:nvCxnSpPr>
          <p:spPr>
            <a:xfrm rot="10800000">
              <a:off x="4413188" y="420173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1"/>
            <p:cNvCxnSpPr/>
            <p:nvPr/>
          </p:nvCxnSpPr>
          <p:spPr>
            <a:xfrm rot="10800000">
              <a:off x="4413188" y="444073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21"/>
            <p:cNvSpPr/>
            <p:nvPr/>
          </p:nvSpPr>
          <p:spPr>
            <a:xfrm>
              <a:off x="4331435" y="3963937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0" name="Google Shape;480;p21"/>
            <p:cNvCxnSpPr/>
            <p:nvPr/>
          </p:nvCxnSpPr>
          <p:spPr>
            <a:xfrm rot="10800000">
              <a:off x="4413188" y="396413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21"/>
            <p:cNvSpPr/>
            <p:nvPr/>
          </p:nvSpPr>
          <p:spPr>
            <a:xfrm>
              <a:off x="4331435" y="3246943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441623" y="331686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 flipH="1">
              <a:off x="4480608" y="3291232"/>
              <a:ext cx="57300" cy="321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p21"/>
            <p:cNvCxnSpPr/>
            <p:nvPr/>
          </p:nvCxnSpPr>
          <p:spPr>
            <a:xfrm rot="10800000">
              <a:off x="4413188" y="324434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21"/>
            <p:cNvSpPr/>
            <p:nvPr/>
          </p:nvSpPr>
          <p:spPr>
            <a:xfrm>
              <a:off x="4331435" y="300794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6" name="Google Shape;486;p21"/>
            <p:cNvCxnSpPr/>
            <p:nvPr/>
          </p:nvCxnSpPr>
          <p:spPr>
            <a:xfrm rot="10800000">
              <a:off x="4413188" y="300814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21"/>
            <p:cNvSpPr/>
            <p:nvPr/>
          </p:nvSpPr>
          <p:spPr>
            <a:xfrm>
              <a:off x="4331435" y="2770344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8" name="Google Shape;488;p21"/>
            <p:cNvCxnSpPr/>
            <p:nvPr/>
          </p:nvCxnSpPr>
          <p:spPr>
            <a:xfrm rot="10800000">
              <a:off x="4413188" y="276914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1"/>
            <p:cNvCxnSpPr/>
            <p:nvPr/>
          </p:nvCxnSpPr>
          <p:spPr>
            <a:xfrm rot="10800000">
              <a:off x="4413188" y="300814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0" name="Google Shape;490;p21"/>
            <p:cNvSpPr/>
            <p:nvPr/>
          </p:nvSpPr>
          <p:spPr>
            <a:xfrm>
              <a:off x="4331435" y="253134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1" name="Google Shape;491;p21"/>
            <p:cNvCxnSpPr/>
            <p:nvPr/>
          </p:nvCxnSpPr>
          <p:spPr>
            <a:xfrm>
              <a:off x="4331435" y="2586208"/>
              <a:ext cx="3000" cy="1281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2" name="Google Shape;492;p21"/>
            <p:cNvSpPr/>
            <p:nvPr/>
          </p:nvSpPr>
          <p:spPr>
            <a:xfrm>
              <a:off x="3975900" y="253794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086087" y="261689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86087" y="236887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3975900" y="2054747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21"/>
            <p:cNvCxnSpPr/>
            <p:nvPr/>
          </p:nvCxnSpPr>
          <p:spPr>
            <a:xfrm rot="10800000">
              <a:off x="4057653" y="205494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1"/>
            <p:cNvCxnSpPr/>
            <p:nvPr/>
          </p:nvCxnSpPr>
          <p:spPr>
            <a:xfrm rot="10800000">
              <a:off x="4057653" y="205494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21"/>
            <p:cNvSpPr/>
            <p:nvPr/>
          </p:nvSpPr>
          <p:spPr>
            <a:xfrm>
              <a:off x="4086087" y="2136109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977316" y="1817137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977316" y="157953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332852" y="1817835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2" name="Google Shape;502;p21"/>
            <p:cNvCxnSpPr/>
            <p:nvPr/>
          </p:nvCxnSpPr>
          <p:spPr>
            <a:xfrm rot="10800000">
              <a:off x="4414605" y="181803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3" name="Google Shape;503;p21"/>
            <p:cNvSpPr/>
            <p:nvPr/>
          </p:nvSpPr>
          <p:spPr>
            <a:xfrm>
              <a:off x="4332852" y="1580234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4" name="Google Shape;504;p21"/>
            <p:cNvCxnSpPr/>
            <p:nvPr/>
          </p:nvCxnSpPr>
          <p:spPr>
            <a:xfrm rot="10800000">
              <a:off x="4414605" y="181803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4332852" y="1854742"/>
              <a:ext cx="1200" cy="1626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4332852" y="1617141"/>
              <a:ext cx="1200" cy="1626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 rot="10800000">
              <a:off x="4059069" y="157973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 rot="10800000">
              <a:off x="4059069" y="205493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 rot="10800000">
              <a:off x="4059172" y="157849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0" name="Google Shape;510;p21"/>
            <p:cNvSpPr/>
            <p:nvPr/>
          </p:nvSpPr>
          <p:spPr>
            <a:xfrm>
              <a:off x="3977419" y="1340699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1" name="Google Shape;511;p21"/>
            <p:cNvCxnSpPr/>
            <p:nvPr/>
          </p:nvCxnSpPr>
          <p:spPr>
            <a:xfrm rot="10800000">
              <a:off x="4059172" y="134089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 rot="10800000">
              <a:off x="4059172" y="157849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 rot="10800000">
              <a:off x="4059172" y="134089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4" name="Google Shape;514;p21"/>
            <p:cNvSpPr/>
            <p:nvPr/>
          </p:nvSpPr>
          <p:spPr>
            <a:xfrm>
              <a:off x="3975920" y="1102888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3975920" y="86528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6" name="Google Shape;516;p21"/>
            <p:cNvCxnSpPr/>
            <p:nvPr/>
          </p:nvCxnSpPr>
          <p:spPr>
            <a:xfrm rot="10800000">
              <a:off x="4057673" y="865483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" name="Google Shape;517;p21"/>
            <p:cNvSpPr/>
            <p:nvPr/>
          </p:nvSpPr>
          <p:spPr>
            <a:xfrm>
              <a:off x="4086107" y="117039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086107" y="937629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495814" y="1170401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495814" y="935211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1" name="Google Shape;521;p21"/>
            <p:cNvCxnSpPr>
              <a:stCxn id="520" idx="2"/>
              <a:endCxn id="519" idx="0"/>
            </p:cNvCxnSpPr>
            <p:nvPr/>
          </p:nvCxnSpPr>
          <p:spPr>
            <a:xfrm>
              <a:off x="4563314" y="1033011"/>
              <a:ext cx="0" cy="137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1"/>
            <p:cNvCxnSpPr>
              <a:stCxn id="518" idx="3"/>
              <a:endCxn id="520" idx="1"/>
            </p:cNvCxnSpPr>
            <p:nvPr/>
          </p:nvCxnSpPr>
          <p:spPr>
            <a:xfrm flipH="1" rot="10800000">
              <a:off x="4221107" y="984129"/>
              <a:ext cx="274800" cy="2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1"/>
            <p:cNvCxnSpPr>
              <a:stCxn id="517" idx="3"/>
              <a:endCxn id="519" idx="1"/>
            </p:cNvCxnSpPr>
            <p:nvPr/>
          </p:nvCxnSpPr>
          <p:spPr>
            <a:xfrm>
              <a:off x="4221107" y="1219293"/>
              <a:ext cx="2748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1"/>
            <p:cNvCxnSpPr/>
            <p:nvPr/>
          </p:nvCxnSpPr>
          <p:spPr>
            <a:xfrm rot="10800000">
              <a:off x="4057428" y="133573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1"/>
            <p:cNvCxnSpPr/>
            <p:nvPr/>
          </p:nvCxnSpPr>
          <p:spPr>
            <a:xfrm rot="10800000">
              <a:off x="4059268" y="86908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1"/>
            <p:cNvSpPr/>
            <p:nvPr/>
          </p:nvSpPr>
          <p:spPr>
            <a:xfrm>
              <a:off x="3977515" y="631283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7" name="Google Shape;527;p21"/>
            <p:cNvCxnSpPr/>
            <p:nvPr/>
          </p:nvCxnSpPr>
          <p:spPr>
            <a:xfrm rot="10800000">
              <a:off x="4059268" y="63148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1"/>
            <p:cNvCxnSpPr/>
            <p:nvPr/>
          </p:nvCxnSpPr>
          <p:spPr>
            <a:xfrm rot="10800000">
              <a:off x="4059268" y="86908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1"/>
            <p:cNvCxnSpPr/>
            <p:nvPr/>
          </p:nvCxnSpPr>
          <p:spPr>
            <a:xfrm rot="10800000">
              <a:off x="4059268" y="63148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0" name="Google Shape;530;p21"/>
            <p:cNvSpPr/>
            <p:nvPr/>
          </p:nvSpPr>
          <p:spPr>
            <a:xfrm>
              <a:off x="3975920" y="393472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975920" y="155871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086107" y="460977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086107" y="228214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495814" y="460986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495814" y="225795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6" name="Google Shape;536;p21"/>
            <p:cNvCxnSpPr>
              <a:stCxn id="535" idx="2"/>
              <a:endCxn id="534" idx="0"/>
            </p:cNvCxnSpPr>
            <p:nvPr/>
          </p:nvCxnSpPr>
          <p:spPr>
            <a:xfrm>
              <a:off x="4563314" y="323595"/>
              <a:ext cx="0" cy="137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1"/>
            <p:cNvCxnSpPr>
              <a:stCxn id="533" idx="3"/>
              <a:endCxn id="535" idx="1"/>
            </p:cNvCxnSpPr>
            <p:nvPr/>
          </p:nvCxnSpPr>
          <p:spPr>
            <a:xfrm flipH="1" rot="10800000">
              <a:off x="4221107" y="274714"/>
              <a:ext cx="274800" cy="2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1"/>
            <p:cNvCxnSpPr>
              <a:stCxn id="532" idx="3"/>
              <a:endCxn id="534" idx="1"/>
            </p:cNvCxnSpPr>
            <p:nvPr/>
          </p:nvCxnSpPr>
          <p:spPr>
            <a:xfrm>
              <a:off x="4221107" y="509877"/>
              <a:ext cx="2748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1"/>
            <p:cNvCxnSpPr/>
            <p:nvPr/>
          </p:nvCxnSpPr>
          <p:spPr>
            <a:xfrm>
              <a:off x="3980237" y="194630"/>
              <a:ext cx="0" cy="1866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1"/>
            <p:cNvCxnSpPr/>
            <p:nvPr/>
          </p:nvCxnSpPr>
          <p:spPr>
            <a:xfrm rot="10800000">
              <a:off x="3706396" y="39217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1"/>
            <p:cNvSpPr/>
            <p:nvPr/>
          </p:nvSpPr>
          <p:spPr>
            <a:xfrm>
              <a:off x="3624643" y="154378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21"/>
            <p:cNvCxnSpPr/>
            <p:nvPr/>
          </p:nvCxnSpPr>
          <p:spPr>
            <a:xfrm rot="10800000">
              <a:off x="3706396" y="39217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1"/>
            <p:cNvCxnSpPr>
              <a:stCxn id="498" idx="2"/>
              <a:endCxn id="494" idx="0"/>
            </p:cNvCxnSpPr>
            <p:nvPr/>
          </p:nvCxnSpPr>
          <p:spPr>
            <a:xfrm>
              <a:off x="4153587" y="2233909"/>
              <a:ext cx="0" cy="134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1"/>
            <p:cNvCxnSpPr>
              <a:stCxn id="494" idx="2"/>
              <a:endCxn id="493" idx="0"/>
            </p:cNvCxnSpPr>
            <p:nvPr/>
          </p:nvCxnSpPr>
          <p:spPr>
            <a:xfrm>
              <a:off x="4153587" y="2466673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1"/>
            <p:cNvCxnSpPr/>
            <p:nvPr/>
          </p:nvCxnSpPr>
          <p:spPr>
            <a:xfrm rot="10800000">
              <a:off x="3706550" y="6313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21"/>
            <p:cNvSpPr/>
            <p:nvPr/>
          </p:nvSpPr>
          <p:spPr>
            <a:xfrm>
              <a:off x="3624797" y="39357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Google Shape;547;p21"/>
            <p:cNvCxnSpPr/>
            <p:nvPr/>
          </p:nvCxnSpPr>
          <p:spPr>
            <a:xfrm rot="10800000">
              <a:off x="3706550" y="3937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1"/>
            <p:cNvCxnSpPr/>
            <p:nvPr/>
          </p:nvCxnSpPr>
          <p:spPr>
            <a:xfrm rot="10800000">
              <a:off x="3706550" y="6313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1"/>
            <p:cNvCxnSpPr/>
            <p:nvPr/>
          </p:nvCxnSpPr>
          <p:spPr>
            <a:xfrm rot="10800000">
              <a:off x="3706550" y="3937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1"/>
            <p:cNvCxnSpPr/>
            <p:nvPr/>
          </p:nvCxnSpPr>
          <p:spPr>
            <a:xfrm rot="10800000">
              <a:off x="3706400" y="8705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Google Shape;551;p21"/>
            <p:cNvSpPr/>
            <p:nvPr/>
          </p:nvSpPr>
          <p:spPr>
            <a:xfrm>
              <a:off x="3624647" y="63277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2" name="Google Shape;552;p21"/>
            <p:cNvCxnSpPr/>
            <p:nvPr/>
          </p:nvCxnSpPr>
          <p:spPr>
            <a:xfrm rot="10800000">
              <a:off x="3706400" y="6329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1"/>
            <p:cNvCxnSpPr/>
            <p:nvPr/>
          </p:nvCxnSpPr>
          <p:spPr>
            <a:xfrm rot="10800000">
              <a:off x="3706400" y="870574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21"/>
            <p:cNvCxnSpPr/>
            <p:nvPr/>
          </p:nvCxnSpPr>
          <p:spPr>
            <a:xfrm rot="10800000">
              <a:off x="3706400" y="632972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21"/>
            <p:cNvCxnSpPr/>
            <p:nvPr/>
          </p:nvCxnSpPr>
          <p:spPr>
            <a:xfrm rot="10800000">
              <a:off x="3706775" y="11055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6" name="Google Shape;556;p21"/>
            <p:cNvSpPr/>
            <p:nvPr/>
          </p:nvSpPr>
          <p:spPr>
            <a:xfrm>
              <a:off x="3625022" y="867751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21"/>
            <p:cNvCxnSpPr/>
            <p:nvPr/>
          </p:nvCxnSpPr>
          <p:spPr>
            <a:xfrm rot="10800000">
              <a:off x="3706775" y="11055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21"/>
            <p:cNvCxnSpPr/>
            <p:nvPr/>
          </p:nvCxnSpPr>
          <p:spPr>
            <a:xfrm rot="10800000">
              <a:off x="3706625" y="13447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9" name="Google Shape;559;p21"/>
            <p:cNvSpPr/>
            <p:nvPr/>
          </p:nvSpPr>
          <p:spPr>
            <a:xfrm>
              <a:off x="3624872" y="1106951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0" name="Google Shape;560;p21"/>
            <p:cNvCxnSpPr/>
            <p:nvPr/>
          </p:nvCxnSpPr>
          <p:spPr>
            <a:xfrm rot="10800000">
              <a:off x="3706625" y="110714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1"/>
            <p:cNvCxnSpPr/>
            <p:nvPr/>
          </p:nvCxnSpPr>
          <p:spPr>
            <a:xfrm rot="10800000">
              <a:off x="3706625" y="1344749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>
              <a:off x="3706625" y="1107147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1"/>
            <p:cNvCxnSpPr/>
            <p:nvPr/>
          </p:nvCxnSpPr>
          <p:spPr>
            <a:xfrm rot="10800000">
              <a:off x="3703850" y="15847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4" name="Google Shape;564;p21"/>
            <p:cNvSpPr/>
            <p:nvPr/>
          </p:nvSpPr>
          <p:spPr>
            <a:xfrm>
              <a:off x="3622097" y="1346963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Google Shape;565;p21"/>
            <p:cNvCxnSpPr/>
            <p:nvPr/>
          </p:nvCxnSpPr>
          <p:spPr>
            <a:xfrm rot="10800000">
              <a:off x="3703850" y="15847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1"/>
            <p:cNvCxnSpPr/>
            <p:nvPr/>
          </p:nvCxnSpPr>
          <p:spPr>
            <a:xfrm rot="10800000">
              <a:off x="3703700" y="18239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7" name="Google Shape;567;p21"/>
            <p:cNvSpPr/>
            <p:nvPr/>
          </p:nvSpPr>
          <p:spPr>
            <a:xfrm>
              <a:off x="3621947" y="1586163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21"/>
            <p:cNvCxnSpPr/>
            <p:nvPr/>
          </p:nvCxnSpPr>
          <p:spPr>
            <a:xfrm rot="10800000">
              <a:off x="3703700" y="158636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1"/>
            <p:cNvCxnSpPr/>
            <p:nvPr/>
          </p:nvCxnSpPr>
          <p:spPr>
            <a:xfrm rot="10800000">
              <a:off x="3703700" y="1823961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1"/>
            <p:cNvCxnSpPr/>
            <p:nvPr/>
          </p:nvCxnSpPr>
          <p:spPr>
            <a:xfrm rot="10800000">
              <a:off x="3703700" y="1586360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1"/>
            <p:cNvCxnSpPr/>
            <p:nvPr/>
          </p:nvCxnSpPr>
          <p:spPr>
            <a:xfrm rot="10800000">
              <a:off x="3700700" y="206178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21"/>
            <p:cNvSpPr/>
            <p:nvPr/>
          </p:nvSpPr>
          <p:spPr>
            <a:xfrm>
              <a:off x="3618947" y="1823988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3" name="Google Shape;573;p21"/>
            <p:cNvCxnSpPr/>
            <p:nvPr/>
          </p:nvCxnSpPr>
          <p:spPr>
            <a:xfrm rot="10800000">
              <a:off x="3700700" y="2061786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1"/>
            <p:cNvCxnSpPr/>
            <p:nvPr/>
          </p:nvCxnSpPr>
          <p:spPr>
            <a:xfrm rot="10800000">
              <a:off x="3700550" y="206338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1"/>
            <p:cNvCxnSpPr/>
            <p:nvPr/>
          </p:nvCxnSpPr>
          <p:spPr>
            <a:xfrm rot="10800000">
              <a:off x="3700550" y="2063385"/>
              <a:ext cx="192300" cy="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6" name="Google Shape;576;p21"/>
            <p:cNvSpPr/>
            <p:nvPr/>
          </p:nvSpPr>
          <p:spPr>
            <a:xfrm>
              <a:off x="3620375" y="2544746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730562" y="262369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730562" y="237567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620375" y="2061547"/>
              <a:ext cx="355500" cy="237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730562" y="2142909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21"/>
            <p:cNvCxnSpPr>
              <a:stCxn id="580" idx="2"/>
              <a:endCxn id="578" idx="0"/>
            </p:cNvCxnSpPr>
            <p:nvPr/>
          </p:nvCxnSpPr>
          <p:spPr>
            <a:xfrm>
              <a:off x="3798062" y="2240709"/>
              <a:ext cx="0" cy="134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1"/>
            <p:cNvCxnSpPr>
              <a:stCxn id="578" idx="2"/>
              <a:endCxn id="577" idx="0"/>
            </p:cNvCxnSpPr>
            <p:nvPr/>
          </p:nvCxnSpPr>
          <p:spPr>
            <a:xfrm>
              <a:off x="3798062" y="2473473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3" name="Google Shape;583;p21"/>
            <p:cNvSpPr/>
            <p:nvPr/>
          </p:nvSpPr>
          <p:spPr>
            <a:xfrm>
              <a:off x="3729212" y="310457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3729212" y="285654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5" name="Google Shape;585;p21"/>
            <p:cNvCxnSpPr>
              <a:endCxn id="584" idx="0"/>
            </p:cNvCxnSpPr>
            <p:nvPr/>
          </p:nvCxnSpPr>
          <p:spPr>
            <a:xfrm>
              <a:off x="3796712" y="27215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1"/>
            <p:cNvCxnSpPr>
              <a:stCxn id="584" idx="2"/>
              <a:endCxn id="583" idx="0"/>
            </p:cNvCxnSpPr>
            <p:nvPr/>
          </p:nvCxnSpPr>
          <p:spPr>
            <a:xfrm>
              <a:off x="3796712" y="29543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21"/>
            <p:cNvSpPr/>
            <p:nvPr/>
          </p:nvSpPr>
          <p:spPr>
            <a:xfrm>
              <a:off x="3729212" y="358547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729212" y="333744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21"/>
            <p:cNvCxnSpPr>
              <a:endCxn id="588" idx="0"/>
            </p:cNvCxnSpPr>
            <p:nvPr/>
          </p:nvCxnSpPr>
          <p:spPr>
            <a:xfrm>
              <a:off x="3796712" y="32024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1"/>
            <p:cNvCxnSpPr>
              <a:stCxn id="588" idx="2"/>
              <a:endCxn id="587" idx="0"/>
            </p:cNvCxnSpPr>
            <p:nvPr/>
          </p:nvCxnSpPr>
          <p:spPr>
            <a:xfrm>
              <a:off x="3796712" y="34352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1" name="Google Shape;591;p21"/>
            <p:cNvSpPr/>
            <p:nvPr/>
          </p:nvSpPr>
          <p:spPr>
            <a:xfrm>
              <a:off x="3735437" y="406637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3735437" y="381834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3" name="Google Shape;593;p21"/>
            <p:cNvCxnSpPr>
              <a:endCxn id="592" idx="0"/>
            </p:cNvCxnSpPr>
            <p:nvPr/>
          </p:nvCxnSpPr>
          <p:spPr>
            <a:xfrm>
              <a:off x="3802937" y="36833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1"/>
            <p:cNvCxnSpPr>
              <a:stCxn id="592" idx="2"/>
              <a:endCxn id="591" idx="0"/>
            </p:cNvCxnSpPr>
            <p:nvPr/>
          </p:nvCxnSpPr>
          <p:spPr>
            <a:xfrm>
              <a:off x="3802937" y="39161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5" name="Google Shape;595;p21"/>
            <p:cNvSpPr/>
            <p:nvPr/>
          </p:nvSpPr>
          <p:spPr>
            <a:xfrm>
              <a:off x="3735437" y="454727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3735437" y="429924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7" name="Google Shape;597;p21"/>
            <p:cNvCxnSpPr>
              <a:endCxn id="596" idx="0"/>
            </p:cNvCxnSpPr>
            <p:nvPr/>
          </p:nvCxnSpPr>
          <p:spPr>
            <a:xfrm>
              <a:off x="3802937" y="41642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1"/>
            <p:cNvCxnSpPr>
              <a:stCxn id="596" idx="2"/>
              <a:endCxn id="595" idx="0"/>
            </p:cNvCxnSpPr>
            <p:nvPr/>
          </p:nvCxnSpPr>
          <p:spPr>
            <a:xfrm>
              <a:off x="3802937" y="439704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3802937" y="464514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0" name="Google Shape;600;p21"/>
            <p:cNvSpPr/>
            <p:nvPr/>
          </p:nvSpPr>
          <p:spPr>
            <a:xfrm rot="10800000">
              <a:off x="3729196" y="471935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 rot="10800000">
              <a:off x="3767930" y="4816973"/>
              <a:ext cx="57300" cy="321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 rot="10800000">
              <a:off x="3671644" y="4752162"/>
              <a:ext cx="57300" cy="321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438525" y="354892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4" name="Google Shape;604;p21"/>
            <p:cNvCxnSpPr>
              <a:endCxn id="603" idx="0"/>
            </p:cNvCxnSpPr>
            <p:nvPr/>
          </p:nvCxnSpPr>
          <p:spPr>
            <a:xfrm>
              <a:off x="4506025" y="3398623"/>
              <a:ext cx="0" cy="150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5" name="Google Shape;605;p21"/>
            <p:cNvSpPr/>
            <p:nvPr/>
          </p:nvSpPr>
          <p:spPr>
            <a:xfrm>
              <a:off x="4444750" y="4029823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444750" y="3781798"/>
              <a:ext cx="135000" cy="97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7" name="Google Shape;607;p21"/>
            <p:cNvCxnSpPr>
              <a:endCxn id="606" idx="0"/>
            </p:cNvCxnSpPr>
            <p:nvPr/>
          </p:nvCxnSpPr>
          <p:spPr>
            <a:xfrm>
              <a:off x="4512250" y="3646798"/>
              <a:ext cx="0" cy="135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1"/>
            <p:cNvCxnSpPr>
              <a:stCxn id="606" idx="2"/>
              <a:endCxn id="605" idx="0"/>
            </p:cNvCxnSpPr>
            <p:nvPr/>
          </p:nvCxnSpPr>
          <p:spPr>
            <a:xfrm>
              <a:off x="4512250" y="3879598"/>
              <a:ext cx="0" cy="1500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