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619089" y="129832"/>
            <a:ext cx="725591" cy="4786118"/>
            <a:chOff x="3618947" y="154378"/>
            <a:chExt cx="1069405" cy="4761359"/>
          </a:xfrm>
        </p:grpSpPr>
        <p:sp>
          <p:nvSpPr>
            <p:cNvPr id="55" name="Google Shape;55;p13"/>
            <p:cNvSpPr/>
            <p:nvPr/>
          </p:nvSpPr>
          <p:spPr>
            <a:xfrm>
              <a:off x="4331435" y="4678137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" name="Google Shape;56;p13"/>
            <p:cNvCxnSpPr/>
            <p:nvPr/>
          </p:nvCxnSpPr>
          <p:spPr>
            <a:xfrm rot="10800000">
              <a:off x="4413188" y="467833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4412874" y="4764022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451841" y="4732101"/>
              <a:ext cx="57300" cy="3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548126" y="4796913"/>
              <a:ext cx="57300" cy="3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331435" y="444053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" name="Google Shape;61;p13"/>
            <p:cNvCxnSpPr/>
            <p:nvPr/>
          </p:nvCxnSpPr>
          <p:spPr>
            <a:xfrm rot="10800000">
              <a:off x="4413188" y="444073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 rot="10800000">
              <a:off x="4413188" y="467833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13"/>
            <p:cNvSpPr/>
            <p:nvPr/>
          </p:nvSpPr>
          <p:spPr>
            <a:xfrm>
              <a:off x="4331435" y="4202935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13"/>
            <p:cNvCxnSpPr/>
            <p:nvPr/>
          </p:nvCxnSpPr>
          <p:spPr>
            <a:xfrm rot="10800000">
              <a:off x="4413188" y="420173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 rot="10800000">
              <a:off x="4413188" y="444073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4331435" y="3963937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3"/>
            <p:cNvCxnSpPr/>
            <p:nvPr/>
          </p:nvCxnSpPr>
          <p:spPr>
            <a:xfrm rot="10800000">
              <a:off x="4413188" y="396413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3"/>
            <p:cNvSpPr/>
            <p:nvPr/>
          </p:nvSpPr>
          <p:spPr>
            <a:xfrm>
              <a:off x="4331435" y="3246943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441623" y="331686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4480608" y="3291232"/>
              <a:ext cx="57300" cy="3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Google Shape;71;p13"/>
            <p:cNvCxnSpPr/>
            <p:nvPr/>
          </p:nvCxnSpPr>
          <p:spPr>
            <a:xfrm rot="10800000">
              <a:off x="4413188" y="324434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" name="Google Shape;72;p13"/>
            <p:cNvSpPr/>
            <p:nvPr/>
          </p:nvSpPr>
          <p:spPr>
            <a:xfrm>
              <a:off x="4331435" y="300794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Google Shape;73;p13"/>
            <p:cNvCxnSpPr/>
            <p:nvPr/>
          </p:nvCxnSpPr>
          <p:spPr>
            <a:xfrm rot="10800000">
              <a:off x="4413188" y="300814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3"/>
            <p:cNvSpPr/>
            <p:nvPr/>
          </p:nvSpPr>
          <p:spPr>
            <a:xfrm>
              <a:off x="4331435" y="2770344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3"/>
            <p:cNvCxnSpPr/>
            <p:nvPr/>
          </p:nvCxnSpPr>
          <p:spPr>
            <a:xfrm rot="10800000">
              <a:off x="4413188" y="276914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 rot="10800000">
              <a:off x="4413188" y="300814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3"/>
            <p:cNvSpPr/>
            <p:nvPr/>
          </p:nvSpPr>
          <p:spPr>
            <a:xfrm>
              <a:off x="4331435" y="253134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" name="Google Shape;78;p13"/>
            <p:cNvCxnSpPr/>
            <p:nvPr/>
          </p:nvCxnSpPr>
          <p:spPr>
            <a:xfrm>
              <a:off x="4331435" y="2586208"/>
              <a:ext cx="3000" cy="128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3"/>
            <p:cNvSpPr/>
            <p:nvPr/>
          </p:nvSpPr>
          <p:spPr>
            <a:xfrm>
              <a:off x="3975900" y="253794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086087" y="261689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086087" y="236887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975900" y="2054747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3"/>
            <p:cNvCxnSpPr/>
            <p:nvPr/>
          </p:nvCxnSpPr>
          <p:spPr>
            <a:xfrm rot="10800000">
              <a:off x="4057653" y="205494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4057653" y="205494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3"/>
            <p:cNvSpPr/>
            <p:nvPr/>
          </p:nvSpPr>
          <p:spPr>
            <a:xfrm>
              <a:off x="4086087" y="2136109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977316" y="1817137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977316" y="157953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332852" y="1817835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3"/>
            <p:cNvCxnSpPr/>
            <p:nvPr/>
          </p:nvCxnSpPr>
          <p:spPr>
            <a:xfrm rot="10800000">
              <a:off x="4414605" y="181803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3"/>
            <p:cNvSpPr/>
            <p:nvPr/>
          </p:nvSpPr>
          <p:spPr>
            <a:xfrm>
              <a:off x="4332852" y="1580234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3"/>
            <p:cNvCxnSpPr/>
            <p:nvPr/>
          </p:nvCxnSpPr>
          <p:spPr>
            <a:xfrm rot="10800000">
              <a:off x="4414605" y="181803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4332852" y="1854742"/>
              <a:ext cx="1200" cy="162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4332852" y="1617141"/>
              <a:ext cx="1200" cy="162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 rot="10800000">
              <a:off x="4059069" y="157973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 rot="10800000">
              <a:off x="4059069" y="205493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3"/>
            <p:cNvCxnSpPr/>
            <p:nvPr/>
          </p:nvCxnSpPr>
          <p:spPr>
            <a:xfrm rot="10800000">
              <a:off x="4059172" y="157849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13"/>
            <p:cNvSpPr/>
            <p:nvPr/>
          </p:nvSpPr>
          <p:spPr>
            <a:xfrm>
              <a:off x="3977419" y="1340699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3"/>
            <p:cNvCxnSpPr/>
            <p:nvPr/>
          </p:nvCxnSpPr>
          <p:spPr>
            <a:xfrm rot="10800000">
              <a:off x="4059172" y="134089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3"/>
            <p:cNvCxnSpPr/>
            <p:nvPr/>
          </p:nvCxnSpPr>
          <p:spPr>
            <a:xfrm rot="10800000">
              <a:off x="4059172" y="157849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3"/>
            <p:cNvCxnSpPr/>
            <p:nvPr/>
          </p:nvCxnSpPr>
          <p:spPr>
            <a:xfrm rot="10800000">
              <a:off x="4059172" y="134089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3975920" y="1102888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975920" y="86528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3"/>
            <p:cNvCxnSpPr/>
            <p:nvPr/>
          </p:nvCxnSpPr>
          <p:spPr>
            <a:xfrm rot="10800000">
              <a:off x="4057673" y="86548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3"/>
            <p:cNvSpPr/>
            <p:nvPr/>
          </p:nvSpPr>
          <p:spPr>
            <a:xfrm>
              <a:off x="4086107" y="117039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086107" y="937629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495814" y="1170401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495814" y="935211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3"/>
            <p:cNvCxnSpPr>
              <a:stCxn id="107" idx="2"/>
              <a:endCxn id="106" idx="0"/>
            </p:cNvCxnSpPr>
            <p:nvPr/>
          </p:nvCxnSpPr>
          <p:spPr>
            <a:xfrm>
              <a:off x="4563314" y="1033011"/>
              <a:ext cx="0" cy="137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>
              <a:stCxn id="105" idx="3"/>
              <a:endCxn id="107" idx="1"/>
            </p:cNvCxnSpPr>
            <p:nvPr/>
          </p:nvCxnSpPr>
          <p:spPr>
            <a:xfrm flipH="1" rot="10800000">
              <a:off x="4221107" y="984129"/>
              <a:ext cx="274500" cy="2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3"/>
            <p:cNvCxnSpPr>
              <a:stCxn id="104" idx="3"/>
              <a:endCxn id="106" idx="1"/>
            </p:cNvCxnSpPr>
            <p:nvPr/>
          </p:nvCxnSpPr>
          <p:spPr>
            <a:xfrm>
              <a:off x="4221107" y="1219293"/>
              <a:ext cx="274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3"/>
            <p:cNvCxnSpPr/>
            <p:nvPr/>
          </p:nvCxnSpPr>
          <p:spPr>
            <a:xfrm rot="10800000">
              <a:off x="4057428" y="133573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3"/>
            <p:cNvCxnSpPr/>
            <p:nvPr/>
          </p:nvCxnSpPr>
          <p:spPr>
            <a:xfrm rot="10800000">
              <a:off x="4059268" y="86908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3"/>
            <p:cNvSpPr/>
            <p:nvPr/>
          </p:nvSpPr>
          <p:spPr>
            <a:xfrm>
              <a:off x="3977515" y="631283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3"/>
            <p:cNvCxnSpPr/>
            <p:nvPr/>
          </p:nvCxnSpPr>
          <p:spPr>
            <a:xfrm rot="10800000">
              <a:off x="4059268" y="63148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3"/>
            <p:cNvCxnSpPr/>
            <p:nvPr/>
          </p:nvCxnSpPr>
          <p:spPr>
            <a:xfrm rot="10800000">
              <a:off x="4059268" y="86908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 rot="10800000">
              <a:off x="4059268" y="63148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3975920" y="393472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975920" y="155871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86107" y="460977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086107" y="228214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495814" y="460986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495814" y="225795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3"/>
            <p:cNvCxnSpPr>
              <a:stCxn id="122" idx="2"/>
              <a:endCxn id="121" idx="0"/>
            </p:cNvCxnSpPr>
            <p:nvPr/>
          </p:nvCxnSpPr>
          <p:spPr>
            <a:xfrm>
              <a:off x="4563314" y="323595"/>
              <a:ext cx="0" cy="137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>
              <a:stCxn id="120" idx="3"/>
              <a:endCxn id="122" idx="1"/>
            </p:cNvCxnSpPr>
            <p:nvPr/>
          </p:nvCxnSpPr>
          <p:spPr>
            <a:xfrm flipH="1" rot="10800000">
              <a:off x="4221107" y="274714"/>
              <a:ext cx="274500" cy="2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>
              <a:stCxn id="119" idx="3"/>
              <a:endCxn id="121" idx="1"/>
            </p:cNvCxnSpPr>
            <p:nvPr/>
          </p:nvCxnSpPr>
          <p:spPr>
            <a:xfrm>
              <a:off x="4221107" y="509877"/>
              <a:ext cx="274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980237" y="194630"/>
              <a:ext cx="0" cy="18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3"/>
            <p:cNvCxnSpPr/>
            <p:nvPr/>
          </p:nvCxnSpPr>
          <p:spPr>
            <a:xfrm rot="10800000">
              <a:off x="3706396" y="39217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3"/>
            <p:cNvSpPr/>
            <p:nvPr/>
          </p:nvSpPr>
          <p:spPr>
            <a:xfrm>
              <a:off x="3624643" y="154378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3"/>
            <p:cNvCxnSpPr/>
            <p:nvPr/>
          </p:nvCxnSpPr>
          <p:spPr>
            <a:xfrm rot="10800000">
              <a:off x="3706396" y="39217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3"/>
            <p:cNvCxnSpPr>
              <a:stCxn id="85" idx="2"/>
              <a:endCxn id="81" idx="0"/>
            </p:cNvCxnSpPr>
            <p:nvPr/>
          </p:nvCxnSpPr>
          <p:spPr>
            <a:xfrm>
              <a:off x="4153587" y="2233909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>
              <a:stCxn id="81" idx="2"/>
              <a:endCxn id="80" idx="0"/>
            </p:cNvCxnSpPr>
            <p:nvPr/>
          </p:nvCxnSpPr>
          <p:spPr>
            <a:xfrm>
              <a:off x="4153587" y="2466673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 rot="10800000">
              <a:off x="3706550" y="6313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3"/>
            <p:cNvSpPr/>
            <p:nvPr/>
          </p:nvSpPr>
          <p:spPr>
            <a:xfrm>
              <a:off x="3624797" y="39357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3"/>
            <p:cNvCxnSpPr/>
            <p:nvPr/>
          </p:nvCxnSpPr>
          <p:spPr>
            <a:xfrm rot="10800000">
              <a:off x="3706550" y="3937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3"/>
            <p:cNvCxnSpPr/>
            <p:nvPr/>
          </p:nvCxnSpPr>
          <p:spPr>
            <a:xfrm rot="10800000">
              <a:off x="3706550" y="6313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3"/>
            <p:cNvCxnSpPr/>
            <p:nvPr/>
          </p:nvCxnSpPr>
          <p:spPr>
            <a:xfrm rot="10800000">
              <a:off x="3706550" y="3937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3"/>
            <p:cNvCxnSpPr/>
            <p:nvPr/>
          </p:nvCxnSpPr>
          <p:spPr>
            <a:xfrm rot="10800000">
              <a:off x="3706400" y="8705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13"/>
            <p:cNvSpPr/>
            <p:nvPr/>
          </p:nvSpPr>
          <p:spPr>
            <a:xfrm>
              <a:off x="3624647" y="63277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3"/>
            <p:cNvCxnSpPr/>
            <p:nvPr/>
          </p:nvCxnSpPr>
          <p:spPr>
            <a:xfrm rot="10800000">
              <a:off x="3706400" y="6329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3"/>
            <p:cNvCxnSpPr/>
            <p:nvPr/>
          </p:nvCxnSpPr>
          <p:spPr>
            <a:xfrm rot="10800000">
              <a:off x="3706400" y="8705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3"/>
            <p:cNvCxnSpPr/>
            <p:nvPr/>
          </p:nvCxnSpPr>
          <p:spPr>
            <a:xfrm rot="10800000">
              <a:off x="3706400" y="6329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3"/>
            <p:cNvCxnSpPr/>
            <p:nvPr/>
          </p:nvCxnSpPr>
          <p:spPr>
            <a:xfrm rot="10800000">
              <a:off x="3706775" y="11055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3"/>
            <p:cNvSpPr/>
            <p:nvPr/>
          </p:nvSpPr>
          <p:spPr>
            <a:xfrm>
              <a:off x="3625022" y="867751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3"/>
            <p:cNvCxnSpPr/>
            <p:nvPr/>
          </p:nvCxnSpPr>
          <p:spPr>
            <a:xfrm rot="10800000">
              <a:off x="3706775" y="11055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3"/>
            <p:cNvCxnSpPr/>
            <p:nvPr/>
          </p:nvCxnSpPr>
          <p:spPr>
            <a:xfrm rot="10800000">
              <a:off x="3706625" y="13447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3"/>
            <p:cNvSpPr/>
            <p:nvPr/>
          </p:nvSpPr>
          <p:spPr>
            <a:xfrm>
              <a:off x="3624872" y="1106951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13"/>
            <p:cNvCxnSpPr/>
            <p:nvPr/>
          </p:nvCxnSpPr>
          <p:spPr>
            <a:xfrm rot="10800000">
              <a:off x="3706625" y="110714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3"/>
            <p:cNvCxnSpPr/>
            <p:nvPr/>
          </p:nvCxnSpPr>
          <p:spPr>
            <a:xfrm rot="10800000">
              <a:off x="3706625" y="13447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3"/>
            <p:cNvCxnSpPr/>
            <p:nvPr/>
          </p:nvCxnSpPr>
          <p:spPr>
            <a:xfrm rot="10800000">
              <a:off x="3706625" y="110714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3"/>
            <p:cNvCxnSpPr/>
            <p:nvPr/>
          </p:nvCxnSpPr>
          <p:spPr>
            <a:xfrm rot="10800000">
              <a:off x="3703850" y="15847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3"/>
            <p:cNvSpPr/>
            <p:nvPr/>
          </p:nvSpPr>
          <p:spPr>
            <a:xfrm>
              <a:off x="3622097" y="1346963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 rot="10800000">
              <a:off x="3703850" y="15847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3"/>
            <p:cNvCxnSpPr/>
            <p:nvPr/>
          </p:nvCxnSpPr>
          <p:spPr>
            <a:xfrm rot="10800000">
              <a:off x="3703700" y="18239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13"/>
            <p:cNvSpPr/>
            <p:nvPr/>
          </p:nvSpPr>
          <p:spPr>
            <a:xfrm>
              <a:off x="3621947" y="1586163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3"/>
            <p:cNvCxnSpPr/>
            <p:nvPr/>
          </p:nvCxnSpPr>
          <p:spPr>
            <a:xfrm rot="10800000">
              <a:off x="3703700" y="158636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3"/>
            <p:cNvCxnSpPr/>
            <p:nvPr/>
          </p:nvCxnSpPr>
          <p:spPr>
            <a:xfrm rot="10800000">
              <a:off x="3703700" y="18239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3"/>
            <p:cNvCxnSpPr/>
            <p:nvPr/>
          </p:nvCxnSpPr>
          <p:spPr>
            <a:xfrm rot="10800000">
              <a:off x="3703700" y="158636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3"/>
            <p:cNvCxnSpPr/>
            <p:nvPr/>
          </p:nvCxnSpPr>
          <p:spPr>
            <a:xfrm rot="10800000">
              <a:off x="3700700" y="206178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13"/>
            <p:cNvSpPr/>
            <p:nvPr/>
          </p:nvSpPr>
          <p:spPr>
            <a:xfrm>
              <a:off x="3618947" y="1823988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 rot="10800000">
              <a:off x="3700700" y="206178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3"/>
            <p:cNvCxnSpPr/>
            <p:nvPr/>
          </p:nvCxnSpPr>
          <p:spPr>
            <a:xfrm rot="10800000">
              <a:off x="3700550" y="206338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3"/>
            <p:cNvCxnSpPr/>
            <p:nvPr/>
          </p:nvCxnSpPr>
          <p:spPr>
            <a:xfrm rot="10800000">
              <a:off x="3700550" y="206338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13"/>
            <p:cNvSpPr/>
            <p:nvPr/>
          </p:nvSpPr>
          <p:spPr>
            <a:xfrm>
              <a:off x="3620375" y="2544746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730562" y="262369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730562" y="237567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620375" y="2061547"/>
              <a:ext cx="355500" cy="2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730562" y="2142909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13"/>
            <p:cNvCxnSpPr>
              <a:stCxn id="167" idx="2"/>
              <a:endCxn id="165" idx="0"/>
            </p:cNvCxnSpPr>
            <p:nvPr/>
          </p:nvCxnSpPr>
          <p:spPr>
            <a:xfrm>
              <a:off x="3798062" y="2240709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3"/>
            <p:cNvCxnSpPr>
              <a:stCxn id="165" idx="2"/>
              <a:endCxn id="164" idx="0"/>
            </p:cNvCxnSpPr>
            <p:nvPr/>
          </p:nvCxnSpPr>
          <p:spPr>
            <a:xfrm>
              <a:off x="3798062" y="2473473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13"/>
            <p:cNvSpPr/>
            <p:nvPr/>
          </p:nvSpPr>
          <p:spPr>
            <a:xfrm>
              <a:off x="3729212" y="310457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729212" y="285654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13"/>
            <p:cNvCxnSpPr>
              <a:endCxn id="171" idx="0"/>
            </p:cNvCxnSpPr>
            <p:nvPr/>
          </p:nvCxnSpPr>
          <p:spPr>
            <a:xfrm>
              <a:off x="3796712" y="27215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3"/>
            <p:cNvCxnSpPr>
              <a:stCxn id="171" idx="2"/>
              <a:endCxn id="170" idx="0"/>
            </p:cNvCxnSpPr>
            <p:nvPr/>
          </p:nvCxnSpPr>
          <p:spPr>
            <a:xfrm>
              <a:off x="3796712" y="29543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13"/>
            <p:cNvSpPr/>
            <p:nvPr/>
          </p:nvSpPr>
          <p:spPr>
            <a:xfrm>
              <a:off x="3729212" y="358547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729212" y="333744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3"/>
            <p:cNvCxnSpPr>
              <a:endCxn id="175" idx="0"/>
            </p:cNvCxnSpPr>
            <p:nvPr/>
          </p:nvCxnSpPr>
          <p:spPr>
            <a:xfrm>
              <a:off x="3796712" y="32024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3"/>
            <p:cNvCxnSpPr>
              <a:stCxn id="175" idx="2"/>
              <a:endCxn id="174" idx="0"/>
            </p:cNvCxnSpPr>
            <p:nvPr/>
          </p:nvCxnSpPr>
          <p:spPr>
            <a:xfrm>
              <a:off x="3796712" y="34352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Google Shape;178;p13"/>
            <p:cNvSpPr/>
            <p:nvPr/>
          </p:nvSpPr>
          <p:spPr>
            <a:xfrm>
              <a:off x="3735437" y="406637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35437" y="381834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13"/>
            <p:cNvCxnSpPr>
              <a:endCxn id="179" idx="0"/>
            </p:cNvCxnSpPr>
            <p:nvPr/>
          </p:nvCxnSpPr>
          <p:spPr>
            <a:xfrm>
              <a:off x="3802937" y="36833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3"/>
            <p:cNvCxnSpPr>
              <a:stCxn id="179" idx="2"/>
              <a:endCxn id="178" idx="0"/>
            </p:cNvCxnSpPr>
            <p:nvPr/>
          </p:nvCxnSpPr>
          <p:spPr>
            <a:xfrm>
              <a:off x="3802937" y="39161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3"/>
            <p:cNvSpPr/>
            <p:nvPr/>
          </p:nvSpPr>
          <p:spPr>
            <a:xfrm>
              <a:off x="3735437" y="454727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735437" y="429924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3"/>
            <p:cNvCxnSpPr>
              <a:endCxn id="183" idx="0"/>
            </p:cNvCxnSpPr>
            <p:nvPr/>
          </p:nvCxnSpPr>
          <p:spPr>
            <a:xfrm>
              <a:off x="3802937" y="41642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3"/>
            <p:cNvCxnSpPr>
              <a:stCxn id="183" idx="2"/>
              <a:endCxn id="182" idx="0"/>
            </p:cNvCxnSpPr>
            <p:nvPr/>
          </p:nvCxnSpPr>
          <p:spPr>
            <a:xfrm>
              <a:off x="3802937" y="43970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3802937" y="46451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3"/>
            <p:cNvSpPr/>
            <p:nvPr/>
          </p:nvSpPr>
          <p:spPr>
            <a:xfrm rot="10800000">
              <a:off x="3729196" y="471935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rot="10800000">
              <a:off x="3767930" y="4816973"/>
              <a:ext cx="57300" cy="3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 rot="10800000">
              <a:off x="3671644" y="4752162"/>
              <a:ext cx="57300" cy="3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438525" y="354892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13"/>
            <p:cNvCxnSpPr>
              <a:endCxn id="190" idx="0"/>
            </p:cNvCxnSpPr>
            <p:nvPr/>
          </p:nvCxnSpPr>
          <p:spPr>
            <a:xfrm>
              <a:off x="4506025" y="3398623"/>
              <a:ext cx="0" cy="15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3"/>
            <p:cNvSpPr/>
            <p:nvPr/>
          </p:nvSpPr>
          <p:spPr>
            <a:xfrm>
              <a:off x="4444750" y="4029823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444750" y="3781798"/>
              <a:ext cx="135000" cy="9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13"/>
            <p:cNvCxnSpPr>
              <a:endCxn id="193" idx="0"/>
            </p:cNvCxnSpPr>
            <p:nvPr/>
          </p:nvCxnSpPr>
          <p:spPr>
            <a:xfrm>
              <a:off x="4512250" y="364679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>
              <a:stCxn id="193" idx="2"/>
              <a:endCxn id="192" idx="0"/>
            </p:cNvCxnSpPr>
            <p:nvPr/>
          </p:nvCxnSpPr>
          <p:spPr>
            <a:xfrm>
              <a:off x="4512250" y="387959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