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matic SC"/>
      <p:regular r:id="rId38"/>
      <p:bold r:id="rId39"/>
    </p:embeddedFont>
    <p:embeddedFont>
      <p:font typeface="Source Code Pro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iY0noKER7uTFLY7Mr+RSGNy7lJ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AmaticSC-bold.fntdata"/><Relationship Id="rId16" Type="http://schemas.openxmlformats.org/officeDocument/2006/relationships/slide" Target="slides/slide11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ab0d043ad_1_1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dab0d043ad_1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ab0d043ad_1_1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dab0d043ad_1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ab0d043ad_1_1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dab0d043ad_1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ab0d043ad_1_1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dab0d043ad_1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ab0d043ad_1_1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dab0d043ad_1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ab0d043ad_1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dab0d043ad_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ab0d043ad_1_1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dab0d043ad_1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ab0d043ad_1_1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dab0d043ad_1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ab0d043ad_1_1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dab0d043ad_1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ab0d043ad_1_1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dab0d043ad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ab0d043ad_1_15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dab0d043ad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ab0d043ad_1_1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dab0d043ad_1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ab0d043ad_1_1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dab0d043ad_1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b0d043ad_1_1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dab0d043ad_1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ab0d043ad_1_15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dab0d043ad_1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ab0d043ad_1_1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dab0d043ad_1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ab0d043ad_1_1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dab0d043ad_1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ab0d043ad_1_1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dab0d043ad_1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ab0d043ad_1_1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dab0d043ad_1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ab0d043ad_1_1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dab0d043ad_1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ab0d043ad_1_1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dab0d043ad_1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ab0d043ad_1_1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dab0d043ad_1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ab0d043ad_1_1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dab0d043ad_1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ab0d043ad_1_1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dab0d043ad_1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ab0d043ad_1_1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dab0d043ad_1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ab0d043ad_1_1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dab0d043ad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ab0d043ad_1_14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dab0d043ad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ab0d043ad_1_1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dab0d043ad_1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 </a:t>
            </a: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sem caô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 com pau no ventilador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essa mina fala merda, vai ficar sem cabelo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vou raspar a cabeça dela sem usar barbeador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Câmera Privê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responde o chat enquanto eu meto ni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Magé é do lado da minha casa, nessa porra caiu ET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eles brotar chei de cutcharra, eu como eles e você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Vai tomar no cu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tu é Fluminense, mano, chupa meu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Só tem maluco abafa-crack nessa porra dessa equipe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o trem bala da colina carregando AR-15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Nova Ordem Mundial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Os botafoguense tudo mamando 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pra tu namorar comigo, vai ter que fazer anal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tiver dor de barriga, tu vai cagar no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Bota o Gabigol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Ribamar cheirado nesse jogo acelerou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tem traveco nessa festa, por que ninguém me avisou?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O meu flow tá tipo Ronaldo: Se tem bunda, eu meto gol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Puta que pariu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Tua boca é um colete e o meu pau é um fuzil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Não vem falar inglês pra mim, meu mano, eu moro no Brasil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embrazado de Skol com funk do Buffalo Bill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Tô passando o aço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tá respirando, eu taco-lhe o vapo vapo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 se não tiver respirando, eu vejo se o corpo tá quente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Rima de necrofilia, um salve pro presidente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novidade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ressuscitei e trouxe essa merdapostagem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minha piroca é o porta malas, a tua bunda é bagagem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Tu não come travesti, mano, isso é muita viadagem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Uh, uh, uh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Quem tá respirando gosta de lamber piru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falando muita merda nesse beat do Haku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raba é uma floresta, meu pau é o Zubumafu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Passei Rexona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não sou boiola pra ficar pickando Sona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Se a tua boca é um forró, a minha piroca é a sanfona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xota dessa mina é verde, eu acho que eu comi a Fiona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seleção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Batendo punheta, mas eu nem tô com tesão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A quarentena tá chatona e o meu pau tá na minha 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tô no meio da aula online e que se foda, meu irmão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Mano, é surreal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Uma track inteira só falando do meu pau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o melhor do shittrap e nunca vai ter discussão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Esses mano pensa em dinheiro, eu penso na minha diversão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Esse é o meu momento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Piscando o meu cu, a pica faz o movimento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Cê pode ter várias views mesmo o teu som sendo sem graça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Eu sou rei do underground e bato punheta na praça</a:t>
            </a:r>
            <a:endParaRPr sz="115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150">
                <a:solidFill>
                  <a:srgbClr val="424242"/>
                </a:solidFill>
              </a:rPr>
              <a:t>É a união Flasco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ab0d043ad_1_52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dab0d043ad_1_52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1dab0d043ad_1_5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1dab0d043ad_1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ab0d043ad_1_564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1dab0d043ad_1_564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1dab0d043ad_1_5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b0d043ad_1_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ab0d043ad_1_5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1dab0d043ad_1_5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ab0d043ad_1_5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1dab0d043ad_1_5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dab0d043ad_1_5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ab0d043ad_1_5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dab0d043ad_1_53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dab0d043ad_1_53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1dab0d043ad_1_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dab0d043ad_1_54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1dab0d043ad_1_5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ab0d043ad_1_5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1dab0d043ad_1_5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dab0d043ad_1_5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ab0d043ad_1_55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dab0d043ad_1_5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dab0d043ad_1_55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1dab0d043ad_1_5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dab0d043ad_1_55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1dab0d043ad_1_55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1dab0d043ad_1_5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1dab0d043ad_1_5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ab0d043ad_1_56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1dab0d043ad_1_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ab0d043ad_1_5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1dab0d043ad_1_5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1dab0d043ad_1_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ab0d043ad_1_13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g1dab0d043ad_1_13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1dab0d043ad_1_13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Java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dab0d043ad_1_13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dab0d043ad_1_13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ab0d043ad_1_1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dab0d043ad_1_13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dab0d043ad_1_1386"/>
          <p:cNvSpPr txBox="1"/>
          <p:nvPr/>
        </p:nvSpPr>
        <p:spPr>
          <a:xfrm>
            <a:off x="3034790" y="25895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ab0d043ad_1_14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dab0d043ad_1_1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dab0d043ad_1_14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dab0d043ad_1_146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dab0d043ad_1_1463"/>
          <p:cNvSpPr txBox="1"/>
          <p:nvPr/>
        </p:nvSpPr>
        <p:spPr>
          <a:xfrm>
            <a:off x="148807" y="2149056"/>
            <a:ext cx="9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ab0d043ad_1_14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0" name="Google Shape;150;g1dab0d043ad_1_1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dab0d043ad_1_1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dab0d043ad_1_147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ab0d043ad_1_14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8" name="Google Shape;158;g1dab0d043ad_1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dab0d043ad_1_14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dab0d043ad_1_147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ab0d043ad_1_148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dab0d043ad_1_148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dab0d043ad_1_148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dab0d043ad_1_148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dab0d043ad_1_148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dab0d043ad_1_148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dab0d043ad_1_1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dab0d043ad_1_148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ab0d043ad_1_148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dab0d043ad_1_1485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ab0d043ad_1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dab0d043ad_1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dab0d043ad_1_1498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dab0d043ad_1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dab0d043ad_1_1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dab0d043ad_1_15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dab0d043ad_1_150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ab0d043ad_1_15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1dab0d043ad_1_1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dab0d043ad_1_15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dab0d043ad_1_151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dab0d043ad_1_1512"/>
          <p:cNvSpPr txBox="1"/>
          <p:nvPr/>
        </p:nvSpPr>
        <p:spPr>
          <a:xfrm>
            <a:off x="30192" y="2343149"/>
            <a:ext cx="47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99" name="Google Shape;199;g1dab0d043ad_1_1512"/>
          <p:cNvSpPr txBox="1"/>
          <p:nvPr/>
        </p:nvSpPr>
        <p:spPr>
          <a:xfrm>
            <a:off x="30191" y="2655857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0" name="Google Shape;200;g1dab0d043ad_1_1512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1" name="Google Shape;201;g1dab0d043ad_1_151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02" name="Google Shape;202;g1dab0d043ad_1_1512"/>
          <p:cNvSpPr txBox="1"/>
          <p:nvPr/>
        </p:nvSpPr>
        <p:spPr>
          <a:xfrm>
            <a:off x="30191" y="358319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3" name="Google Shape;203;g1dab0d043ad_1_1512"/>
          <p:cNvSpPr txBox="1"/>
          <p:nvPr/>
        </p:nvSpPr>
        <p:spPr>
          <a:xfrm>
            <a:off x="30191" y="3895904"/>
            <a:ext cx="6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4" name="Google Shape;204;g1dab0d043ad_1_1512"/>
          <p:cNvSpPr txBox="1"/>
          <p:nvPr/>
        </p:nvSpPr>
        <p:spPr>
          <a:xfrm>
            <a:off x="30191" y="4370357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5" name="Google Shape;205;g1dab0d043ad_1_1512"/>
          <p:cNvSpPr txBox="1"/>
          <p:nvPr/>
        </p:nvSpPr>
        <p:spPr>
          <a:xfrm>
            <a:off x="30191" y="4672281"/>
            <a:ext cx="605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ab0d043ad_1_15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" name="Google Shape;211;g1dab0d043ad_1_1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dab0d043ad_1_15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dab0d043ad_1_1527"/>
          <p:cNvSpPr txBox="1"/>
          <p:nvPr/>
        </p:nvSpPr>
        <p:spPr>
          <a:xfrm>
            <a:off x="616700" y="16965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https://docs.oracle.com/javase/7/docs/api/java/io/PrintStream.htmlghjj</a:t>
            </a:r>
            <a:endParaRPr/>
          </a:p>
        </p:txBody>
      </p:sp>
      <p:pic>
        <p:nvPicPr>
          <p:cNvPr descr="Tabela&#10;&#10;Descrição gerada automaticamente" id="214" name="Google Shape;214;g1dab0d043ad_1_1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ab0d043ad_1_1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g1dab0d043ad_1_1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ab0d043ad_1_1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dab0d043ad_1_153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23" name="Google Shape;223;g1dab0d043ad_1_1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ab0d043ad_1_15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g1dab0d043ad_1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dab0d043ad_1_15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dab0d043ad_1_154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ab0d043ad_1_13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g1dab0d043ad_1_1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dab0d043ad_1_1399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dab0d043ad_1_1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ab0d043ad_1_15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7" name="Google Shape;237;g1dab0d043ad_1_1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dab0d043ad_1_15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dab0d043ad_1_155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ab0d043ad_1_15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dab0d043ad_1_15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dab0d043ad_1_15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1dab0d043ad_1_15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dab0d043ad_1_155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dab0d043ad_1_15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dab0d043ad_1_1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dab0d043ad_1_15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dab0d043ad_1_155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dab0d043ad_1_1557"/>
          <p:cNvSpPr txBox="1"/>
          <p:nvPr/>
        </p:nvSpPr>
        <p:spPr>
          <a:xfrm>
            <a:off x="2958765" y="324000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ab0d043ad_1_15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dab0d043ad_1_1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dab0d043ad_1_1570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1" name="Google Shape;261;g1dab0d043ad_1_15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ab0d043ad_1_15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67" name="Google Shape;267;g1dab0d043ad_1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dab0d043ad_1_15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dab0d043ad_1_157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ab0d043ad_1_15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75" name="Google Shape;275;g1dab0d043ad_1_1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dab0d043ad_1_15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dab0d043ad_1_15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ab0d043ad_1_15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83" name="Google Shape;283;g1dab0d043ad_1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dab0d043ad_1_15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dab0d043ad_1_15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ab0d043ad_1_15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g1dab0d043ad_1_15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dab0d043ad_1_15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dab0d043ad_1_1598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ab0d043ad_1_16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9" name="Google Shape;299;g1dab0d043ad_1_1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dab0d043ad_1_16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dab0d043ad_1_1605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ab0d043ad_1_137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dab0d043ad_1_137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dab0d043ad_1_137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dab0d043ad_1_137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dab0d043ad_1_137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dab0d043ad_1_137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1dab0d043ad_1_1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dab0d043ad_1_137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dab0d043ad_1_1372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dab0d043ad_1_1372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g1dab0d043ad_1_1372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ab0d043ad_1_14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dab0d043ad_1_1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dab0d043ad_1_14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dab0d043ad_1_140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ab0d043ad_1_14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g1dab0d043ad_1_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dab0d043ad_1_14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dab0d043ad_1_141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ab0d043ad_1_14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g1dab0d043ad_1_1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dab0d043ad_1_14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ab0d043ad_1_1420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ficar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ab0d043ad_1_14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g1dab0d043ad_1_1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dab0d043ad_1_14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dab0d043ad_1_1427"/>
          <p:cNvSpPr txBox="1"/>
          <p:nvPr/>
        </p:nvSpPr>
        <p:spPr>
          <a:xfrm>
            <a:off x="232550" y="9825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ab0d043ad_1_14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1dab0d043ad_1_1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dab0d043ad_1_14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dab0d043ad_1_143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2" name="Google Shape;112;g1dab0d043ad_1_1434"/>
          <p:cNvSpPr txBox="1"/>
          <p:nvPr/>
        </p:nvSpPr>
        <p:spPr>
          <a:xfrm>
            <a:off x="81313" y="208311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3" name="Google Shape;113;g1dab0d043ad_1_1434"/>
          <p:cNvSpPr txBox="1"/>
          <p:nvPr/>
        </p:nvSpPr>
        <p:spPr>
          <a:xfrm>
            <a:off x="191937" y="261272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4" name="Google Shape;114;g1dab0d043ad_1_1434"/>
          <p:cNvSpPr txBox="1"/>
          <p:nvPr/>
        </p:nvSpPr>
        <p:spPr>
          <a:xfrm>
            <a:off x="-250166" y="3669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5" name="Google Shape;115;g1dab0d043ad_1_1434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ab0d043ad_1_14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dab0d043ad_1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dab0d043ad_1_14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dab0d043ad_1_144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dab0d043ad_1_1445"/>
          <p:cNvSpPr txBox="1"/>
          <p:nvPr/>
        </p:nvSpPr>
        <p:spPr>
          <a:xfrm>
            <a:off x="1154322" y="2647770"/>
            <a:ext cx="790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25" name="Google Shape;125;g1dab0d043ad_1_1445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ab0d043ad_1_1445"/>
          <p:cNvSpPr txBox="1"/>
          <p:nvPr/>
        </p:nvSpPr>
        <p:spPr>
          <a:xfrm>
            <a:off x="1154322" y="2270364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27" name="Google Shape;127;g1dab0d043ad_1_1445"/>
          <p:cNvSpPr txBox="1"/>
          <p:nvPr/>
        </p:nvSpPr>
        <p:spPr>
          <a:xfrm>
            <a:off x="1154322" y="3682939"/>
            <a:ext cx="22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ab0d043ad_1_1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dab0d043ad_1_1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dab0d043ad_1_1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dab0d043ad_1_14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