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32" r:id="rId1"/>
  </p:sldMasterIdLst>
  <p:notesMasterIdLst>
    <p:notesMasterId r:id="rId20"/>
  </p:notesMasterIdLst>
  <p:sldIdLst>
    <p:sldId id="334" r:id="rId2"/>
    <p:sldId id="374" r:id="rId3"/>
    <p:sldId id="385" r:id="rId4"/>
    <p:sldId id="384" r:id="rId5"/>
    <p:sldId id="383" r:id="rId6"/>
    <p:sldId id="382" r:id="rId7"/>
    <p:sldId id="390" r:id="rId8"/>
    <p:sldId id="389" r:id="rId9"/>
    <p:sldId id="388" r:id="rId10"/>
    <p:sldId id="387" r:id="rId11"/>
    <p:sldId id="386" r:id="rId12"/>
    <p:sldId id="391" r:id="rId13"/>
    <p:sldId id="395" r:id="rId14"/>
    <p:sldId id="394" r:id="rId15"/>
    <p:sldId id="393" r:id="rId16"/>
    <p:sldId id="392" r:id="rId17"/>
    <p:sldId id="400" r:id="rId18"/>
    <p:sldId id="399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94660"/>
  </p:normalViewPr>
  <p:slideViewPr>
    <p:cSldViewPr>
      <p:cViewPr varScale="1">
        <p:scale>
          <a:sx n="110" d="100"/>
          <a:sy n="110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B64C-2B2E-4A56-BE85-0AC025DA3947}" type="datetimeFigureOut">
              <a:rPr lang="es-MX" smtClean="0"/>
              <a:pPr/>
              <a:t>17/05/2019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54D9-A59D-44CF-BCDA-772FD8E4F11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38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096358-67B3-4200-84F1-9BA661AAB5DC}" type="datetimeFigureOut">
              <a:rPr lang="es-MX" smtClean="0"/>
              <a:pPr/>
              <a:t>17/05/2019</a:t>
            </a:fld>
            <a:endParaRPr lang="es-MX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0B95F6-BB80-4235-832C-1F24C513CB41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queri.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5536" y="316969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Bienvenido a Sitio Básico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Creando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Sitio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Archivos y </a:t>
            </a:r>
            <a:r>
              <a:rPr lang="es-MX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Principal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Secundaria y Pie de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Acerca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Contacto</a:t>
            </a:r>
          </a:p>
          <a:p>
            <a:pPr algn="ctr"/>
            <a:endParaRPr lang="es-MX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7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692696"/>
            <a:ext cx="842493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00" dirty="0"/>
              <a:t>&lt;</a:t>
            </a:r>
            <a:r>
              <a:rPr lang="es-ES" sz="1300" dirty="0" err="1"/>
              <a:t>section</a:t>
            </a:r>
            <a:r>
              <a:rPr lang="es-ES" sz="1300" dirty="0"/>
              <a:t> id="</a:t>
            </a:r>
            <a:r>
              <a:rPr lang="es-ES" sz="1300" dirty="0" err="1"/>
              <a:t>features</a:t>
            </a:r>
            <a:r>
              <a:rPr lang="es-ES" sz="1300" dirty="0"/>
              <a:t>"&gt;</a:t>
            </a:r>
          </a:p>
          <a:p>
            <a:r>
              <a:rPr lang="es-ES" sz="1300" dirty="0"/>
              <a:t>    &lt;div </a:t>
            </a:r>
            <a:r>
              <a:rPr lang="es-ES" sz="1300" dirty="0" err="1"/>
              <a:t>class</a:t>
            </a:r>
            <a:r>
              <a:rPr lang="es-ES" sz="1300" dirty="0"/>
              <a:t>="box </a:t>
            </a:r>
            <a:r>
              <a:rPr lang="es-ES" sz="1300" dirty="0" err="1"/>
              <a:t>bg</a:t>
            </a:r>
            <a:r>
              <a:rPr lang="es-ES" sz="1300" dirty="0"/>
              <a:t>-light"&gt;</a:t>
            </a:r>
          </a:p>
          <a:p>
            <a:r>
              <a:rPr lang="es-ES" sz="1300" dirty="0"/>
              <a:t>      &lt;i </a:t>
            </a:r>
            <a:r>
              <a:rPr lang="es-ES" sz="1300" dirty="0" err="1"/>
              <a:t>class</a:t>
            </a:r>
            <a:r>
              <a:rPr lang="es-ES" sz="1300" dirty="0"/>
              <a:t>="fas fa-</a:t>
            </a:r>
            <a:r>
              <a:rPr lang="es-ES" sz="1300" dirty="0" err="1"/>
              <a:t>university</a:t>
            </a:r>
            <a:r>
              <a:rPr lang="es-ES" sz="1300" dirty="0"/>
              <a:t> fa-3x"&gt;&lt;/i&gt;</a:t>
            </a:r>
          </a:p>
          <a:p>
            <a:r>
              <a:rPr lang="es-ES" sz="1300" dirty="0"/>
              <a:t>      &lt;h3&gt;Gran Universidad&lt;/h3&gt;</a:t>
            </a:r>
          </a:p>
          <a:p>
            <a:r>
              <a:rPr lang="es-ES" sz="1300" dirty="0"/>
              <a:t>      &lt;p&gt;</a:t>
            </a:r>
            <a:r>
              <a:rPr lang="es-ES" sz="1300" dirty="0" err="1"/>
              <a:t>Lorem</a:t>
            </a:r>
            <a:r>
              <a:rPr lang="es-ES" sz="1300" dirty="0"/>
              <a:t> </a:t>
            </a:r>
            <a:r>
              <a:rPr lang="es-ES" sz="1300" dirty="0" err="1"/>
              <a:t>ipsum</a:t>
            </a:r>
            <a:r>
              <a:rPr lang="es-ES" sz="1300" dirty="0"/>
              <a:t> dolor </a:t>
            </a:r>
            <a:r>
              <a:rPr lang="es-ES" sz="1300" dirty="0" err="1"/>
              <a:t>sit</a:t>
            </a:r>
            <a:r>
              <a:rPr lang="es-ES" sz="1300" dirty="0"/>
              <a:t> </a:t>
            </a:r>
            <a:r>
              <a:rPr lang="es-ES" sz="1300" dirty="0" err="1"/>
              <a:t>amet</a:t>
            </a:r>
            <a:r>
              <a:rPr lang="es-ES" sz="1300" dirty="0"/>
              <a:t>, </a:t>
            </a:r>
            <a:r>
              <a:rPr lang="es-ES" sz="1300" dirty="0" err="1"/>
              <a:t>consectetur</a:t>
            </a:r>
            <a:r>
              <a:rPr lang="es-ES" sz="1300" dirty="0"/>
              <a:t> </a:t>
            </a:r>
            <a:r>
              <a:rPr lang="es-ES" sz="1300" dirty="0" err="1"/>
              <a:t>adipisicing</a:t>
            </a:r>
            <a:r>
              <a:rPr lang="es-ES" sz="1300" dirty="0"/>
              <a:t> </a:t>
            </a:r>
            <a:r>
              <a:rPr lang="es-ES" sz="1300" dirty="0" err="1"/>
              <a:t>elit</a:t>
            </a:r>
            <a:r>
              <a:rPr lang="es-ES" sz="1300" dirty="0"/>
              <a:t>. Molestias, </a:t>
            </a:r>
            <a:r>
              <a:rPr lang="es-ES" sz="1300" dirty="0" err="1"/>
              <a:t>debitis</a:t>
            </a:r>
            <a:r>
              <a:rPr lang="es-ES" sz="1300" dirty="0"/>
              <a:t>.&lt;/p&gt;</a:t>
            </a:r>
          </a:p>
          <a:p>
            <a:r>
              <a:rPr lang="es-ES" sz="1300" dirty="0"/>
              <a:t>    &lt;/div&gt;</a:t>
            </a:r>
          </a:p>
          <a:p>
            <a:r>
              <a:rPr lang="es-ES" sz="1300" dirty="0"/>
              <a:t>    &lt;div </a:t>
            </a:r>
            <a:r>
              <a:rPr lang="es-ES" sz="1300" dirty="0" err="1"/>
              <a:t>class</a:t>
            </a:r>
            <a:r>
              <a:rPr lang="es-ES" sz="1300" dirty="0"/>
              <a:t>="box </a:t>
            </a:r>
            <a:r>
              <a:rPr lang="es-ES" sz="1300" dirty="0" err="1"/>
              <a:t>bg-primary</a:t>
            </a:r>
            <a:r>
              <a:rPr lang="es-ES" sz="1300" dirty="0"/>
              <a:t>"&gt;</a:t>
            </a:r>
          </a:p>
          <a:p>
            <a:r>
              <a:rPr lang="es-ES" sz="1300" dirty="0"/>
              <a:t>      &lt;i </a:t>
            </a:r>
            <a:r>
              <a:rPr lang="es-ES" sz="1300" dirty="0" err="1"/>
              <a:t>class</a:t>
            </a:r>
            <a:r>
              <a:rPr lang="es-ES" sz="1300" dirty="0"/>
              <a:t>="fas fa-</a:t>
            </a:r>
            <a:r>
              <a:rPr lang="es-ES" sz="1300" dirty="0" err="1"/>
              <a:t>chalkboard</a:t>
            </a:r>
            <a:r>
              <a:rPr lang="es-ES" sz="1300" dirty="0"/>
              <a:t>-</a:t>
            </a:r>
            <a:r>
              <a:rPr lang="es-ES" sz="1300" dirty="0" err="1"/>
              <a:t>teacher</a:t>
            </a:r>
            <a:r>
              <a:rPr lang="es-ES" sz="1300" dirty="0"/>
              <a:t> fa-3x"&gt;&lt;/i&gt;</a:t>
            </a:r>
          </a:p>
          <a:p>
            <a:r>
              <a:rPr lang="es-ES" sz="1300" dirty="0"/>
              <a:t>      &lt;h3&gt;Mejores Maestros&lt;/h3&gt;</a:t>
            </a:r>
          </a:p>
          <a:p>
            <a:r>
              <a:rPr lang="es-ES" sz="1300" dirty="0"/>
              <a:t>      &lt;p&gt;</a:t>
            </a:r>
            <a:r>
              <a:rPr lang="es-ES" sz="1300" dirty="0" err="1"/>
              <a:t>Lorem</a:t>
            </a:r>
            <a:r>
              <a:rPr lang="es-ES" sz="1300" dirty="0"/>
              <a:t> </a:t>
            </a:r>
            <a:r>
              <a:rPr lang="es-ES" sz="1300" dirty="0" err="1"/>
              <a:t>ipsum</a:t>
            </a:r>
            <a:r>
              <a:rPr lang="es-ES" sz="1300" dirty="0"/>
              <a:t> dolor </a:t>
            </a:r>
            <a:r>
              <a:rPr lang="es-ES" sz="1300" dirty="0" err="1"/>
              <a:t>sit</a:t>
            </a:r>
            <a:r>
              <a:rPr lang="es-ES" sz="1300" dirty="0"/>
              <a:t> </a:t>
            </a:r>
            <a:r>
              <a:rPr lang="es-ES" sz="1300" dirty="0" err="1"/>
              <a:t>amet</a:t>
            </a:r>
            <a:r>
              <a:rPr lang="es-ES" sz="1300" dirty="0"/>
              <a:t>, </a:t>
            </a:r>
            <a:r>
              <a:rPr lang="es-ES" sz="1300" dirty="0" err="1"/>
              <a:t>consectetur</a:t>
            </a:r>
            <a:r>
              <a:rPr lang="es-ES" sz="1300" dirty="0"/>
              <a:t> </a:t>
            </a:r>
            <a:r>
              <a:rPr lang="es-ES" sz="1300" dirty="0" err="1"/>
              <a:t>adipisicing</a:t>
            </a:r>
            <a:r>
              <a:rPr lang="es-ES" sz="1300" dirty="0"/>
              <a:t> </a:t>
            </a:r>
            <a:r>
              <a:rPr lang="es-ES" sz="1300" dirty="0" err="1"/>
              <a:t>elit</a:t>
            </a:r>
            <a:r>
              <a:rPr lang="es-ES" sz="1300" dirty="0"/>
              <a:t>. Molestias, </a:t>
            </a:r>
            <a:r>
              <a:rPr lang="es-ES" sz="1300" dirty="0" err="1"/>
              <a:t>debitis</a:t>
            </a:r>
            <a:r>
              <a:rPr lang="es-ES" sz="1300" dirty="0"/>
              <a:t>.&lt;/p&gt;</a:t>
            </a:r>
          </a:p>
          <a:p>
            <a:r>
              <a:rPr lang="es-ES" sz="1300" dirty="0"/>
              <a:t>    &lt;/div&gt;</a:t>
            </a:r>
          </a:p>
          <a:p>
            <a:r>
              <a:rPr lang="es-ES" sz="1300" dirty="0"/>
              <a:t>    &lt;div </a:t>
            </a:r>
            <a:r>
              <a:rPr lang="es-ES" sz="1300" dirty="0" err="1"/>
              <a:t>class</a:t>
            </a:r>
            <a:r>
              <a:rPr lang="es-ES" sz="1300" dirty="0"/>
              <a:t>="box </a:t>
            </a:r>
            <a:r>
              <a:rPr lang="es-ES" sz="1300" dirty="0" err="1"/>
              <a:t>bg</a:t>
            </a:r>
            <a:r>
              <a:rPr lang="es-ES" sz="1300" dirty="0"/>
              <a:t>-light"&gt;</a:t>
            </a:r>
          </a:p>
          <a:p>
            <a:r>
              <a:rPr lang="es-ES" sz="1300" dirty="0"/>
              <a:t>      &lt;i </a:t>
            </a:r>
            <a:r>
              <a:rPr lang="es-ES" sz="1300" dirty="0" err="1"/>
              <a:t>class</a:t>
            </a:r>
            <a:r>
              <a:rPr lang="es-ES" sz="1300" dirty="0"/>
              <a:t>="</a:t>
            </a:r>
            <a:r>
              <a:rPr lang="es-ES" sz="1300" dirty="0" err="1"/>
              <a:t>fab</a:t>
            </a:r>
            <a:r>
              <a:rPr lang="es-ES" sz="1300" dirty="0"/>
              <a:t> fa-angular fa-3x"&gt;&lt;/i&gt;</a:t>
            </a:r>
          </a:p>
          <a:p>
            <a:r>
              <a:rPr lang="es-ES" sz="1300" dirty="0"/>
              <a:t>      &lt;h3&gt;Cursos Actuales&lt;/h3&gt;</a:t>
            </a:r>
          </a:p>
          <a:p>
            <a:r>
              <a:rPr lang="es-ES" sz="1300" dirty="0"/>
              <a:t>      &lt;p&gt;</a:t>
            </a:r>
            <a:r>
              <a:rPr lang="es-ES" sz="1300" dirty="0" err="1"/>
              <a:t>Lorem</a:t>
            </a:r>
            <a:r>
              <a:rPr lang="es-ES" sz="1300" dirty="0"/>
              <a:t> </a:t>
            </a:r>
            <a:r>
              <a:rPr lang="es-ES" sz="1300" dirty="0" err="1"/>
              <a:t>ipsum</a:t>
            </a:r>
            <a:r>
              <a:rPr lang="es-ES" sz="1300" dirty="0"/>
              <a:t> dolor </a:t>
            </a:r>
            <a:r>
              <a:rPr lang="es-ES" sz="1300" dirty="0" err="1"/>
              <a:t>sit</a:t>
            </a:r>
            <a:r>
              <a:rPr lang="es-ES" sz="1300" dirty="0"/>
              <a:t> </a:t>
            </a:r>
            <a:r>
              <a:rPr lang="es-ES" sz="1300" dirty="0" err="1"/>
              <a:t>amet</a:t>
            </a:r>
            <a:r>
              <a:rPr lang="es-ES" sz="1300" dirty="0"/>
              <a:t>, </a:t>
            </a:r>
            <a:r>
              <a:rPr lang="es-ES" sz="1300" dirty="0" err="1"/>
              <a:t>consectetur</a:t>
            </a:r>
            <a:r>
              <a:rPr lang="es-ES" sz="1300" dirty="0"/>
              <a:t> </a:t>
            </a:r>
            <a:r>
              <a:rPr lang="es-ES" sz="1300" dirty="0" err="1"/>
              <a:t>adipisicing</a:t>
            </a:r>
            <a:r>
              <a:rPr lang="es-ES" sz="1300" dirty="0"/>
              <a:t> </a:t>
            </a:r>
            <a:r>
              <a:rPr lang="es-ES" sz="1300" dirty="0" err="1"/>
              <a:t>elit</a:t>
            </a:r>
            <a:r>
              <a:rPr lang="es-ES" sz="1300" dirty="0"/>
              <a:t>. Molestias, </a:t>
            </a:r>
            <a:r>
              <a:rPr lang="es-ES" sz="1300" dirty="0" err="1"/>
              <a:t>debitis</a:t>
            </a:r>
            <a:r>
              <a:rPr lang="es-ES" sz="1300" dirty="0"/>
              <a:t>.&lt;/p&gt;</a:t>
            </a:r>
          </a:p>
          <a:p>
            <a:r>
              <a:rPr lang="es-ES" sz="1300" dirty="0"/>
              <a:t>    &lt;/div&gt;</a:t>
            </a:r>
          </a:p>
          <a:p>
            <a:r>
              <a:rPr lang="es-ES" sz="1300" dirty="0"/>
              <a:t>  &lt;/</a:t>
            </a:r>
            <a:r>
              <a:rPr lang="es-ES" sz="1300" dirty="0" err="1"/>
              <a:t>section</a:t>
            </a:r>
            <a:r>
              <a:rPr lang="es-ES" sz="1300" dirty="0"/>
              <a:t>&gt;</a:t>
            </a:r>
            <a:endParaRPr lang="es-MX" sz="1300" dirty="0"/>
          </a:p>
        </p:txBody>
      </p:sp>
      <p:sp>
        <p:nvSpPr>
          <p:cNvPr id="5" name="4 Rectángulo"/>
          <p:cNvSpPr/>
          <p:nvPr/>
        </p:nvSpPr>
        <p:spPr>
          <a:xfrm>
            <a:off x="251520" y="260648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la creación de esta sección se utilizó el siguiente código para la parte de HTML: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7504" y="4365104"/>
            <a:ext cx="871296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utilizó la clase box para realizar la separación de cada una por medio de CSS utilizando los atributos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para limitar su tamaño como se muestra a continuación: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Aquí se pueden ver los iconos utilizados que provienen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fontawesome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los cuales tienen sus clases propias para poder mostrar los iconos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class="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fa-university fa-3x"&gt;&lt;/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60648"/>
            <a:ext cx="79928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 hacer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algún icono te mostrará opciones del mismo, ahí podrá copiar el código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para agregarlo a nuestra página.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este contenido se utilizó el siguiente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11</a:t>
            </a:r>
          </a:p>
          <a:p>
            <a:pPr algn="just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Pie de Página.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7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2348880"/>
            <a:ext cx="5734050" cy="495300"/>
          </a:xfrm>
          <a:prstGeom prst="rect">
            <a:avLst/>
          </a:prstGeom>
          <a:ln/>
        </p:spPr>
      </p:pic>
      <p:sp>
        <p:nvSpPr>
          <p:cNvPr id="4" name="3 Rectángulo"/>
          <p:cNvSpPr/>
          <p:nvPr/>
        </p:nvSpPr>
        <p:spPr>
          <a:xfrm>
            <a:off x="467544" y="306896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último, para la parte de inicio de nuestra página se hizo un pie de página para el cual se agregó el siguiente código: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386104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/>
              <a:t>&lt;div </a:t>
            </a:r>
            <a:r>
              <a:rPr lang="es-MX" sz="1400" dirty="0" err="1"/>
              <a:t>class</a:t>
            </a:r>
            <a:r>
              <a:rPr lang="es-MX" sz="1400" dirty="0"/>
              <a:t>="</a:t>
            </a:r>
            <a:r>
              <a:rPr lang="es-MX" sz="1400" dirty="0" err="1"/>
              <a:t>clr</a:t>
            </a:r>
            <a:r>
              <a:rPr lang="es-MX" sz="1400" dirty="0"/>
              <a:t>"&gt;&lt;/div&gt;</a:t>
            </a:r>
          </a:p>
          <a:p>
            <a:r>
              <a:rPr lang="es-MX" sz="1400" dirty="0"/>
              <a:t>  &lt;</a:t>
            </a:r>
            <a:r>
              <a:rPr lang="es-MX" sz="1400" dirty="0" err="1"/>
              <a:t>footer</a:t>
            </a:r>
            <a:r>
              <a:rPr lang="es-MX" sz="1400" dirty="0"/>
              <a:t> id="</a:t>
            </a:r>
            <a:r>
              <a:rPr lang="es-MX" sz="1400" dirty="0" err="1"/>
              <a:t>main-footer</a:t>
            </a:r>
            <a:r>
              <a:rPr lang="es-MX" sz="1400" dirty="0"/>
              <a:t>"&gt;</a:t>
            </a:r>
          </a:p>
          <a:p>
            <a:r>
              <a:rPr lang="es-MX" sz="1400" dirty="0"/>
              <a:t>    &lt;p&gt;FIME &amp;</a:t>
            </a:r>
            <a:r>
              <a:rPr lang="es-MX" sz="1400" dirty="0" err="1"/>
              <a:t>copy</a:t>
            </a:r>
            <a:r>
              <a:rPr lang="es-MX" sz="1400" dirty="0"/>
              <a:t>; 2019, Todos los derechos Reservados&lt;/p&gt;</a:t>
            </a:r>
          </a:p>
          <a:p>
            <a:r>
              <a:rPr lang="es-MX" sz="1400" dirty="0"/>
              <a:t>  &lt;/</a:t>
            </a:r>
            <a:r>
              <a:rPr lang="es-MX" sz="1400" dirty="0" err="1"/>
              <a:t>footer</a:t>
            </a:r>
            <a:r>
              <a:rPr lang="es-MX" sz="1400" dirty="0"/>
              <a:t>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4941168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En este mismo se observa un div sin contenido con la clase </a:t>
            </a:r>
            <a:r>
              <a:rPr lang="es-ES" sz="1400" b="1" dirty="0" err="1"/>
              <a:t>clr</a:t>
            </a:r>
            <a:r>
              <a:rPr lang="es-ES" sz="1400" dirty="0"/>
              <a:t>, el cual se utiliza para limpiar el </a:t>
            </a:r>
            <a:r>
              <a:rPr lang="es-ES" sz="1400" dirty="0" err="1"/>
              <a:t>float</a:t>
            </a:r>
            <a:r>
              <a:rPr lang="es-ES" sz="1400" dirty="0"/>
              <a:t> utilizado en las clases box de la información secundaria.</a:t>
            </a:r>
            <a:endParaRPr lang="es-MX" sz="1400" dirty="0"/>
          </a:p>
          <a:p>
            <a:r>
              <a:rPr lang="es-ES" sz="1400" dirty="0"/>
              <a:t> </a:t>
            </a:r>
            <a:endParaRPr lang="es-MX" sz="1400" dirty="0"/>
          </a:p>
          <a:p>
            <a:r>
              <a:rPr lang="es-ES" sz="1400" dirty="0"/>
              <a:t>A continuación, el </a:t>
            </a:r>
            <a:r>
              <a:rPr lang="es-ES" sz="1400" dirty="0" err="1"/>
              <a:t>css</a:t>
            </a:r>
            <a:r>
              <a:rPr lang="es-ES" sz="1400" dirty="0"/>
              <a:t> utilizado se agregó la clase </a:t>
            </a:r>
            <a:r>
              <a:rPr lang="es-ES" sz="1400" dirty="0" err="1"/>
              <a:t>clr</a:t>
            </a:r>
            <a:r>
              <a:rPr lang="es-ES" sz="1400" dirty="0"/>
              <a:t> y lo que requería el pie de página</a:t>
            </a:r>
            <a:r>
              <a:rPr lang="es-ES" sz="1400" dirty="0" smtClean="0"/>
              <a:t>: </a:t>
            </a:r>
            <a:r>
              <a:rPr lang="es-ES" sz="1400" b="1" dirty="0" smtClean="0"/>
              <a:t>PASO 13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61719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260648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Página Acerca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de: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la página de “Acerca de” se agregaron dos secciones, se mantuvo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igual, pero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se eliminó la bienvenida para darle paso a las dos nuevas secciones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1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1268760"/>
            <a:ext cx="5391150" cy="5067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9828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06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&lt;</a:t>
            </a:r>
            <a:r>
              <a:rPr lang="es-ES" sz="1200" dirty="0" err="1"/>
              <a:t>section</a:t>
            </a:r>
            <a:r>
              <a:rPr lang="es-ES" sz="1200" dirty="0"/>
              <a:t> id="</a:t>
            </a:r>
            <a:r>
              <a:rPr lang="es-ES" sz="1200" dirty="0" err="1"/>
              <a:t>about-info</a:t>
            </a:r>
            <a:r>
              <a:rPr lang="es-ES" sz="1200" dirty="0"/>
              <a:t>"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bg</a:t>
            </a:r>
            <a:r>
              <a:rPr lang="es-ES" sz="1200" dirty="0"/>
              <a:t>-light py-3"&gt;</a:t>
            </a:r>
          </a:p>
          <a:p>
            <a:r>
              <a:rPr lang="es-ES" sz="1200" dirty="0"/>
              <a:t>  &lt;div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container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&lt;div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info-left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  &lt;h1 </a:t>
            </a:r>
            <a:r>
              <a:rPr lang="es-ES" sz="1200" dirty="0" err="1"/>
              <a:t>class</a:t>
            </a:r>
            <a:r>
              <a:rPr lang="es-ES" sz="1200" dirty="0"/>
              <a:t>="l-</a:t>
            </a:r>
            <a:r>
              <a:rPr lang="es-ES" sz="1200" dirty="0" err="1"/>
              <a:t>heading</a:t>
            </a:r>
            <a:r>
              <a:rPr lang="es-ES" sz="1200" dirty="0"/>
              <a:t>"&gt;&lt;</a:t>
            </a:r>
            <a:r>
              <a:rPr lang="es-ES" sz="1200" dirty="0" err="1"/>
              <a:t>span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text-primary</a:t>
            </a:r>
            <a:r>
              <a:rPr lang="es-ES" sz="1200" dirty="0"/>
              <a:t>"&gt;Acerca&lt;/</a:t>
            </a:r>
            <a:r>
              <a:rPr lang="es-ES" sz="1200" dirty="0" err="1"/>
              <a:t>span</a:t>
            </a:r>
            <a:r>
              <a:rPr lang="es-ES" sz="1200" dirty="0"/>
              <a:t>&gt; de FIME&lt;/h1&gt;</a:t>
            </a:r>
          </a:p>
          <a:p>
            <a:r>
              <a:rPr lang="es-ES" sz="1200" dirty="0"/>
              <a:t>      &lt;p&gt;</a:t>
            </a:r>
            <a:r>
              <a:rPr lang="es-ES" sz="1200" dirty="0" err="1"/>
              <a:t>Lorem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dolor </a:t>
            </a:r>
            <a:r>
              <a:rPr lang="es-ES" sz="1200" dirty="0" err="1"/>
              <a:t>sit</a:t>
            </a:r>
            <a:r>
              <a:rPr lang="es-ES" sz="1200" dirty="0"/>
              <a:t> </a:t>
            </a:r>
            <a:r>
              <a:rPr lang="es-ES" sz="1200" dirty="0" err="1"/>
              <a:t>amet</a:t>
            </a:r>
            <a:r>
              <a:rPr lang="es-ES" sz="1200" dirty="0"/>
              <a:t>, </a:t>
            </a:r>
            <a:r>
              <a:rPr lang="es-ES" sz="1200" dirty="0" err="1"/>
              <a:t>consectetur</a:t>
            </a:r>
            <a:r>
              <a:rPr lang="es-ES" sz="1200" dirty="0"/>
              <a:t> </a:t>
            </a:r>
            <a:r>
              <a:rPr lang="es-ES" sz="1200" dirty="0" err="1"/>
              <a:t>adipisicing</a:t>
            </a:r>
            <a:r>
              <a:rPr lang="es-ES" sz="1200" dirty="0"/>
              <a:t> </a:t>
            </a:r>
            <a:r>
              <a:rPr lang="es-ES" sz="1200" dirty="0" err="1"/>
              <a:t>elit</a:t>
            </a:r>
            <a:r>
              <a:rPr lang="es-ES" sz="1200" dirty="0"/>
              <a:t>. Dicta </a:t>
            </a:r>
            <a:r>
              <a:rPr lang="es-ES" sz="1200" dirty="0" err="1"/>
              <a:t>temporibus</a:t>
            </a:r>
            <a:r>
              <a:rPr lang="es-ES" sz="1200" dirty="0"/>
              <a:t> </a:t>
            </a:r>
            <a:r>
              <a:rPr lang="es-ES" sz="1200" dirty="0" err="1"/>
              <a:t>quia</a:t>
            </a:r>
            <a:r>
              <a:rPr lang="es-ES" sz="1200" dirty="0"/>
              <a:t> </a:t>
            </a:r>
            <a:r>
              <a:rPr lang="es-ES" sz="1200" dirty="0" err="1"/>
              <a:t>ipsam</a:t>
            </a:r>
            <a:r>
              <a:rPr lang="es-ES" sz="1200" dirty="0"/>
              <a:t> expedita </a:t>
            </a:r>
            <a:r>
              <a:rPr lang="es-ES" sz="1200" dirty="0" err="1"/>
              <a:t>cumque</a:t>
            </a:r>
            <a:r>
              <a:rPr lang="es-ES" sz="1200" dirty="0"/>
              <a:t> </a:t>
            </a:r>
            <a:r>
              <a:rPr lang="es-ES" sz="1200" dirty="0" err="1"/>
              <a:t>nesciunt</a:t>
            </a:r>
            <a:r>
              <a:rPr lang="es-ES" sz="1200" dirty="0"/>
              <a:t>, </a:t>
            </a:r>
            <a:r>
              <a:rPr lang="es-ES" sz="1200" dirty="0" err="1"/>
              <a:t>incidunt</a:t>
            </a:r>
            <a:r>
              <a:rPr lang="es-ES" sz="1200" dirty="0"/>
              <a:t> a tempore dolores </a:t>
            </a:r>
            <a:r>
              <a:rPr lang="es-ES" sz="1200" dirty="0" err="1"/>
              <a:t>rerum</a:t>
            </a:r>
            <a:r>
              <a:rPr lang="es-ES" sz="1200" dirty="0"/>
              <a:t> </a:t>
            </a:r>
            <a:r>
              <a:rPr lang="es-ES" sz="1200" dirty="0" smtClean="0"/>
              <a:t>&lt;/</a:t>
            </a:r>
            <a:r>
              <a:rPr lang="es-ES" sz="1200" dirty="0"/>
              <a:t>p&gt;</a:t>
            </a:r>
          </a:p>
          <a:p>
            <a:r>
              <a:rPr lang="es-ES" sz="1200" dirty="0"/>
              <a:t>      &lt;p&gt;</a:t>
            </a:r>
            <a:r>
              <a:rPr lang="es-ES" sz="1200" dirty="0" err="1"/>
              <a:t>Lorem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dolor </a:t>
            </a:r>
            <a:r>
              <a:rPr lang="es-ES" sz="1200" dirty="0" err="1"/>
              <a:t>sit</a:t>
            </a:r>
            <a:r>
              <a:rPr lang="es-ES" sz="1200" dirty="0"/>
              <a:t> </a:t>
            </a:r>
            <a:r>
              <a:rPr lang="es-ES" sz="1200" dirty="0" err="1"/>
              <a:t>amet</a:t>
            </a:r>
            <a:r>
              <a:rPr lang="es-ES" sz="1200" dirty="0"/>
              <a:t>, </a:t>
            </a:r>
            <a:r>
              <a:rPr lang="es-ES" sz="1200" dirty="0" err="1"/>
              <a:t>consectetur</a:t>
            </a:r>
            <a:r>
              <a:rPr lang="es-ES" sz="1200" dirty="0"/>
              <a:t> </a:t>
            </a:r>
            <a:r>
              <a:rPr lang="es-ES" sz="1200" dirty="0" err="1"/>
              <a:t>adipisicing</a:t>
            </a:r>
            <a:r>
              <a:rPr lang="es-ES" sz="1200" dirty="0"/>
              <a:t> </a:t>
            </a:r>
            <a:r>
              <a:rPr lang="es-ES" sz="1200" dirty="0" err="1"/>
              <a:t>elit</a:t>
            </a:r>
            <a:r>
              <a:rPr lang="es-ES" sz="1200" dirty="0"/>
              <a:t>. </a:t>
            </a:r>
            <a:r>
              <a:rPr lang="es-ES" sz="1200" dirty="0" err="1"/>
              <a:t>Numquam</a:t>
            </a:r>
            <a:r>
              <a:rPr lang="es-ES" sz="1200" dirty="0"/>
              <a:t> </a:t>
            </a:r>
            <a:r>
              <a:rPr lang="es-ES" sz="1200" dirty="0" err="1"/>
              <a:t>incidunt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</a:t>
            </a:r>
            <a:r>
              <a:rPr lang="es-ES" sz="1200" dirty="0" err="1"/>
              <a:t>asperiores</a:t>
            </a:r>
            <a:r>
              <a:rPr lang="es-ES" sz="1200" dirty="0"/>
              <a:t>, alias </a:t>
            </a:r>
            <a:r>
              <a:rPr lang="es-ES" sz="1200" dirty="0" err="1"/>
              <a:t>perferendis</a:t>
            </a:r>
            <a:r>
              <a:rPr lang="es-ES" sz="1200" dirty="0"/>
              <a:t> </a:t>
            </a:r>
            <a:r>
              <a:rPr lang="es-ES" sz="1200" dirty="0" err="1"/>
              <a:t>mollitia</a:t>
            </a:r>
            <a:r>
              <a:rPr lang="es-ES" sz="1200" dirty="0"/>
              <a:t> labore </a:t>
            </a:r>
            <a:r>
              <a:rPr lang="es-ES" sz="1200" dirty="0" err="1"/>
              <a:t>aperiam</a:t>
            </a:r>
            <a:r>
              <a:rPr lang="es-ES" sz="1200" dirty="0"/>
              <a:t> </a:t>
            </a:r>
            <a:r>
              <a:rPr lang="es-ES" sz="1200" dirty="0" err="1"/>
              <a:t>fugiat</a:t>
            </a:r>
            <a:r>
              <a:rPr lang="es-ES" sz="1200" dirty="0"/>
              <a:t> </a:t>
            </a:r>
            <a:r>
              <a:rPr lang="es-ES" sz="1200" dirty="0" err="1"/>
              <a:t>ullam</a:t>
            </a:r>
            <a:r>
              <a:rPr lang="es-ES" sz="1200" dirty="0"/>
              <a:t> </a:t>
            </a:r>
            <a:r>
              <a:rPr lang="es-ES" sz="1200" dirty="0" err="1"/>
              <a:t>corporis</a:t>
            </a:r>
            <a:r>
              <a:rPr lang="es-ES" sz="1200" dirty="0"/>
              <a:t>!&lt;/p&gt;</a:t>
            </a:r>
          </a:p>
          <a:p>
            <a:r>
              <a:rPr lang="es-ES" sz="1200" dirty="0"/>
              <a:t>    &lt;/div&gt;</a:t>
            </a:r>
          </a:p>
          <a:p>
            <a:r>
              <a:rPr lang="es-ES" sz="1200" dirty="0"/>
              <a:t>    &lt;div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info-right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  &lt;</a:t>
            </a:r>
            <a:r>
              <a:rPr lang="es-ES" sz="1200" dirty="0" err="1"/>
              <a:t>img</a:t>
            </a:r>
            <a:r>
              <a:rPr lang="es-ES" sz="1200" dirty="0"/>
              <a:t> </a:t>
            </a:r>
            <a:r>
              <a:rPr lang="es-ES" sz="1200" dirty="0" err="1"/>
              <a:t>src</a:t>
            </a:r>
            <a:r>
              <a:rPr lang="es-ES" sz="1200" dirty="0"/>
              <a:t>="/</a:t>
            </a:r>
            <a:r>
              <a:rPr lang="es-ES" sz="1200" dirty="0" err="1"/>
              <a:t>imagenes</a:t>
            </a:r>
            <a:r>
              <a:rPr lang="es-ES" sz="1200" dirty="0"/>
              <a:t>/logo_fime.jpg" </a:t>
            </a:r>
            <a:r>
              <a:rPr lang="es-ES" sz="1200" dirty="0" err="1"/>
              <a:t>alt</a:t>
            </a:r>
            <a:r>
              <a:rPr lang="es-ES" sz="1200" dirty="0"/>
              <a:t>="</a:t>
            </a:r>
            <a:r>
              <a:rPr lang="es-ES" sz="1200" dirty="0" err="1"/>
              <a:t>fime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&lt;/div&gt;</a:t>
            </a:r>
          </a:p>
          <a:p>
            <a:r>
              <a:rPr lang="es-ES" sz="1200" dirty="0"/>
              <a:t>  &lt;/div&gt;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section</a:t>
            </a:r>
            <a:r>
              <a:rPr lang="es-ES" sz="1200" dirty="0"/>
              <a:t>&gt;</a:t>
            </a:r>
          </a:p>
          <a:p>
            <a:r>
              <a:rPr lang="es-ES" sz="1200" dirty="0" smtClean="0"/>
              <a:t>&lt;</a:t>
            </a:r>
            <a:r>
              <a:rPr lang="es-ES" sz="1200" dirty="0"/>
              <a:t>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clr</a:t>
            </a:r>
            <a:r>
              <a:rPr lang="es-ES" sz="1200" dirty="0"/>
              <a:t>"&gt;&lt;/div&gt;</a:t>
            </a:r>
          </a:p>
          <a:p>
            <a:r>
              <a:rPr lang="es-ES" sz="1200" dirty="0" smtClean="0"/>
              <a:t>&lt;</a:t>
            </a:r>
            <a:r>
              <a:rPr lang="es-ES" sz="1200" dirty="0" err="1"/>
              <a:t>section</a:t>
            </a:r>
            <a:r>
              <a:rPr lang="es-ES" sz="1200" dirty="0"/>
              <a:t> id="</a:t>
            </a:r>
            <a:r>
              <a:rPr lang="es-ES" sz="1200" dirty="0" err="1"/>
              <a:t>testimonials</a:t>
            </a:r>
            <a:r>
              <a:rPr lang="es-ES" sz="1200" dirty="0"/>
              <a:t>" </a:t>
            </a:r>
            <a:r>
              <a:rPr lang="es-ES" sz="1200" dirty="0" err="1"/>
              <a:t>class</a:t>
            </a:r>
            <a:r>
              <a:rPr lang="es-ES" sz="1200" dirty="0"/>
              <a:t>="py-3"&gt;</a:t>
            </a:r>
          </a:p>
          <a:p>
            <a:r>
              <a:rPr lang="es-ES" sz="1200" dirty="0"/>
              <a:t>  &lt;div </a:t>
            </a:r>
            <a:r>
              <a:rPr lang="es-ES" sz="1200" dirty="0" err="1"/>
              <a:t>class</a:t>
            </a:r>
            <a:r>
              <a:rPr lang="es-ES" sz="1200" dirty="0"/>
              <a:t>="</a:t>
            </a:r>
            <a:r>
              <a:rPr lang="es-ES" sz="1200" dirty="0" err="1"/>
              <a:t>container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&lt;h2 </a:t>
            </a:r>
            <a:r>
              <a:rPr lang="es-ES" sz="1200" dirty="0" err="1"/>
              <a:t>class</a:t>
            </a:r>
            <a:r>
              <a:rPr lang="es-ES" sz="1200" dirty="0"/>
              <a:t>="l-</a:t>
            </a:r>
            <a:r>
              <a:rPr lang="es-ES" sz="1200" dirty="0" err="1"/>
              <a:t>heading</a:t>
            </a:r>
            <a:r>
              <a:rPr lang="es-ES" sz="1200" dirty="0"/>
              <a:t>"&gt;Que dicen Nuestros Alumnos&lt;/h2&gt;</a:t>
            </a:r>
          </a:p>
          <a:p>
            <a:r>
              <a:rPr lang="es-ES" sz="1200" dirty="0"/>
              <a:t>    &lt;div </a:t>
            </a:r>
            <a:r>
              <a:rPr lang="es-ES" sz="1200" dirty="0" err="1"/>
              <a:t>class</a:t>
            </a:r>
            <a:r>
              <a:rPr lang="es-ES" sz="1200" dirty="0"/>
              <a:t>="testimonial </a:t>
            </a:r>
            <a:r>
              <a:rPr lang="es-ES" sz="1200" dirty="0" err="1"/>
              <a:t>bg-primary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  &lt;</a:t>
            </a:r>
            <a:r>
              <a:rPr lang="es-ES" sz="1200" dirty="0" err="1"/>
              <a:t>img</a:t>
            </a:r>
            <a:r>
              <a:rPr lang="es-ES" sz="1200" dirty="0"/>
              <a:t> </a:t>
            </a:r>
            <a:r>
              <a:rPr lang="es-ES" sz="1200" dirty="0" err="1"/>
              <a:t>src</a:t>
            </a:r>
            <a:r>
              <a:rPr lang="es-ES" sz="1200" dirty="0"/>
              <a:t>="/</a:t>
            </a:r>
            <a:r>
              <a:rPr lang="es-ES" sz="1200" dirty="0" err="1"/>
              <a:t>imagenes</a:t>
            </a:r>
            <a:r>
              <a:rPr lang="es-ES" sz="1200" dirty="0"/>
              <a:t>/gpo1.jpg" </a:t>
            </a:r>
            <a:r>
              <a:rPr lang="es-ES" sz="1200" dirty="0" err="1"/>
              <a:t>alt</a:t>
            </a:r>
            <a:r>
              <a:rPr lang="es-ES" sz="1200" dirty="0"/>
              <a:t>="Sam"&gt;</a:t>
            </a:r>
          </a:p>
          <a:p>
            <a:r>
              <a:rPr lang="es-ES" sz="1200" dirty="0"/>
              <a:t>      &lt;p&gt;</a:t>
            </a:r>
            <a:r>
              <a:rPr lang="es-ES" sz="1200" dirty="0" err="1"/>
              <a:t>Lorem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dolor </a:t>
            </a:r>
            <a:r>
              <a:rPr lang="es-ES" sz="1200" dirty="0" err="1"/>
              <a:t>sit</a:t>
            </a:r>
            <a:r>
              <a:rPr lang="es-ES" sz="1200" dirty="0"/>
              <a:t> </a:t>
            </a:r>
            <a:r>
              <a:rPr lang="es-ES" sz="1200" dirty="0" err="1"/>
              <a:t>amet</a:t>
            </a:r>
            <a:r>
              <a:rPr lang="es-ES" sz="1200" dirty="0"/>
              <a:t>, </a:t>
            </a:r>
            <a:r>
              <a:rPr lang="es-ES" sz="1200" dirty="0" err="1"/>
              <a:t>consectetur</a:t>
            </a:r>
            <a:r>
              <a:rPr lang="es-ES" sz="1200" dirty="0"/>
              <a:t> </a:t>
            </a:r>
            <a:r>
              <a:rPr lang="es-ES" sz="1200" dirty="0" err="1"/>
              <a:t>adipisicing</a:t>
            </a:r>
            <a:r>
              <a:rPr lang="es-ES" sz="1200" dirty="0"/>
              <a:t> </a:t>
            </a:r>
            <a:r>
              <a:rPr lang="es-ES" sz="1200" dirty="0" err="1"/>
              <a:t>elit</a:t>
            </a:r>
            <a:r>
              <a:rPr lang="es-ES" sz="1200" dirty="0"/>
              <a:t>. </a:t>
            </a:r>
            <a:r>
              <a:rPr lang="es-ES" sz="1200" dirty="0" err="1"/>
              <a:t>Veritatis</a:t>
            </a:r>
            <a:r>
              <a:rPr lang="es-ES" sz="1200" dirty="0"/>
              <a:t> </a:t>
            </a:r>
            <a:r>
              <a:rPr lang="es-ES" sz="1200" dirty="0" err="1"/>
              <a:t>unde</a:t>
            </a:r>
            <a:r>
              <a:rPr lang="es-ES" sz="1200" dirty="0"/>
              <a:t> </a:t>
            </a:r>
            <a:r>
              <a:rPr lang="es-ES" sz="1200" dirty="0" err="1"/>
              <a:t>beatae</a:t>
            </a:r>
            <a:r>
              <a:rPr lang="es-ES" sz="1200" dirty="0"/>
              <a:t> </a:t>
            </a:r>
            <a:r>
              <a:rPr lang="es-ES" sz="1200" dirty="0" err="1"/>
              <a:t>ipsa</a:t>
            </a:r>
            <a:r>
              <a:rPr lang="es-ES" sz="1200" dirty="0"/>
              <a:t> </a:t>
            </a:r>
            <a:r>
              <a:rPr lang="es-ES" sz="1200" dirty="0" err="1"/>
              <a:t>omnis</a:t>
            </a:r>
            <a:r>
              <a:rPr lang="es-ES" sz="1200" dirty="0"/>
              <a:t> </a:t>
            </a:r>
            <a:r>
              <a:rPr lang="es-ES" sz="1200" dirty="0" err="1"/>
              <a:t>eaque</a:t>
            </a:r>
            <a:r>
              <a:rPr lang="es-ES" sz="1200" dirty="0"/>
              <a:t> </a:t>
            </a:r>
            <a:r>
              <a:rPr lang="es-ES" sz="1200" dirty="0" err="1" smtClean="0"/>
              <a:t>voluptatem</a:t>
            </a:r>
            <a:r>
              <a:rPr lang="es-ES" sz="1200" dirty="0" smtClean="0"/>
              <a:t> </a:t>
            </a:r>
            <a:r>
              <a:rPr lang="es-ES" sz="1200" dirty="0" err="1"/>
              <a:t>repudiandae</a:t>
            </a:r>
            <a:r>
              <a:rPr lang="es-ES" sz="1200" dirty="0"/>
              <a:t> </a:t>
            </a:r>
            <a:r>
              <a:rPr lang="es-ES" sz="1200" dirty="0" err="1"/>
              <a:t>quos</a:t>
            </a:r>
            <a:r>
              <a:rPr lang="es-ES" sz="1200" dirty="0"/>
              <a:t>!&lt;/p&gt;</a:t>
            </a:r>
          </a:p>
          <a:p>
            <a:r>
              <a:rPr lang="es-ES" sz="1200" dirty="0"/>
              <a:t>    &lt;/div&gt;</a:t>
            </a:r>
          </a:p>
          <a:p>
            <a:r>
              <a:rPr lang="es-ES" sz="1200" dirty="0"/>
              <a:t>    &lt;div </a:t>
            </a:r>
            <a:r>
              <a:rPr lang="es-ES" sz="1200" dirty="0" err="1"/>
              <a:t>class</a:t>
            </a:r>
            <a:r>
              <a:rPr lang="es-ES" sz="1200" dirty="0"/>
              <a:t>="testimonial </a:t>
            </a:r>
            <a:r>
              <a:rPr lang="es-ES" sz="1200" dirty="0" err="1"/>
              <a:t>bg-primary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  &lt;</a:t>
            </a:r>
            <a:r>
              <a:rPr lang="es-ES" sz="1200" dirty="0" err="1"/>
              <a:t>img</a:t>
            </a:r>
            <a:r>
              <a:rPr lang="es-ES" sz="1200" dirty="0"/>
              <a:t> </a:t>
            </a:r>
            <a:r>
              <a:rPr lang="es-ES" sz="1200" dirty="0" err="1"/>
              <a:t>src</a:t>
            </a:r>
            <a:r>
              <a:rPr lang="es-ES" sz="1200" dirty="0"/>
              <a:t>="/</a:t>
            </a:r>
            <a:r>
              <a:rPr lang="es-ES" sz="1200" dirty="0" err="1"/>
              <a:t>imagenes</a:t>
            </a:r>
            <a:r>
              <a:rPr lang="es-ES" sz="1200" dirty="0"/>
              <a:t>/gpo2.jpg" </a:t>
            </a:r>
            <a:r>
              <a:rPr lang="es-ES" sz="1200" dirty="0" err="1"/>
              <a:t>alt</a:t>
            </a:r>
            <a:r>
              <a:rPr lang="es-ES" sz="1200" dirty="0"/>
              <a:t>="</a:t>
            </a:r>
            <a:r>
              <a:rPr lang="es-ES" sz="1200" dirty="0" err="1"/>
              <a:t>Fem</a:t>
            </a:r>
            <a:r>
              <a:rPr lang="es-ES" sz="1200" dirty="0"/>
              <a:t>"&gt;</a:t>
            </a:r>
          </a:p>
          <a:p>
            <a:r>
              <a:rPr lang="es-ES" sz="1200" dirty="0"/>
              <a:t>      &lt;p&gt;</a:t>
            </a:r>
            <a:r>
              <a:rPr lang="es-ES" sz="1200" dirty="0" err="1"/>
              <a:t>Lorem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dolor </a:t>
            </a:r>
            <a:r>
              <a:rPr lang="es-ES" sz="1200" dirty="0" err="1"/>
              <a:t>sit</a:t>
            </a:r>
            <a:r>
              <a:rPr lang="es-ES" sz="1200" dirty="0"/>
              <a:t> </a:t>
            </a:r>
            <a:r>
              <a:rPr lang="es-ES" sz="1200" dirty="0" err="1"/>
              <a:t>amet</a:t>
            </a:r>
            <a:r>
              <a:rPr lang="es-ES" sz="1200" dirty="0"/>
              <a:t>, </a:t>
            </a:r>
            <a:r>
              <a:rPr lang="es-ES" sz="1200" dirty="0" err="1"/>
              <a:t>consectetur</a:t>
            </a:r>
            <a:r>
              <a:rPr lang="es-ES" sz="1200" dirty="0"/>
              <a:t> </a:t>
            </a:r>
            <a:r>
              <a:rPr lang="es-ES" sz="1200" dirty="0" err="1"/>
              <a:t>adipisicing</a:t>
            </a:r>
            <a:r>
              <a:rPr lang="es-ES" sz="1200" dirty="0"/>
              <a:t> </a:t>
            </a:r>
            <a:r>
              <a:rPr lang="es-ES" sz="1200" dirty="0" err="1"/>
              <a:t>elit</a:t>
            </a:r>
            <a:r>
              <a:rPr lang="es-ES" sz="1200" dirty="0"/>
              <a:t>. </a:t>
            </a:r>
            <a:r>
              <a:rPr lang="es-ES" sz="1200" dirty="0" err="1"/>
              <a:t>Veritatis</a:t>
            </a:r>
            <a:r>
              <a:rPr lang="es-ES" sz="1200" dirty="0"/>
              <a:t> </a:t>
            </a:r>
            <a:r>
              <a:rPr lang="es-ES" sz="1200" dirty="0" err="1"/>
              <a:t>unde</a:t>
            </a:r>
            <a:r>
              <a:rPr lang="es-ES" sz="1200" dirty="0"/>
              <a:t> </a:t>
            </a:r>
            <a:r>
              <a:rPr lang="es-ES" sz="1200" dirty="0" err="1"/>
              <a:t>beatae</a:t>
            </a:r>
            <a:r>
              <a:rPr lang="es-ES" sz="1200" dirty="0"/>
              <a:t> </a:t>
            </a:r>
            <a:r>
              <a:rPr lang="es-ES" sz="1200" dirty="0" err="1"/>
              <a:t>ipsa</a:t>
            </a:r>
            <a:r>
              <a:rPr lang="es-ES" sz="1200" dirty="0"/>
              <a:t> </a:t>
            </a:r>
            <a:r>
              <a:rPr lang="es-ES" sz="1200" dirty="0" err="1"/>
              <a:t>omnis</a:t>
            </a:r>
            <a:r>
              <a:rPr lang="es-ES" sz="1200" dirty="0"/>
              <a:t> </a:t>
            </a:r>
            <a:r>
              <a:rPr lang="es-ES" sz="1200" dirty="0" err="1"/>
              <a:t>eaque</a:t>
            </a:r>
            <a:r>
              <a:rPr lang="es-ES" sz="1200" dirty="0"/>
              <a:t> </a:t>
            </a:r>
            <a:r>
              <a:rPr lang="es-ES" sz="1200" dirty="0" err="1" smtClean="0"/>
              <a:t>voluptatem</a:t>
            </a:r>
            <a:r>
              <a:rPr lang="es-ES" sz="1200" dirty="0" smtClean="0"/>
              <a:t> </a:t>
            </a:r>
            <a:r>
              <a:rPr lang="es-ES" sz="1200" dirty="0" err="1"/>
              <a:t>repudiandae</a:t>
            </a:r>
            <a:r>
              <a:rPr lang="es-ES" sz="1200" dirty="0"/>
              <a:t> </a:t>
            </a:r>
            <a:r>
              <a:rPr lang="es-ES" sz="1200" dirty="0" err="1"/>
              <a:t>quos</a:t>
            </a:r>
            <a:r>
              <a:rPr lang="es-ES" sz="1200" dirty="0"/>
              <a:t>!&lt;/p&gt;</a:t>
            </a:r>
          </a:p>
          <a:p>
            <a:r>
              <a:rPr lang="es-ES" sz="1200" dirty="0"/>
              <a:t>    &lt;/div&gt;</a:t>
            </a:r>
          </a:p>
          <a:p>
            <a:r>
              <a:rPr lang="es-ES" sz="1200" dirty="0"/>
              <a:t>  &lt;/div&gt;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section</a:t>
            </a:r>
            <a:r>
              <a:rPr lang="es-ES" sz="1200" dirty="0"/>
              <a:t>&gt;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6105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obtener la vista como tal se agregó el siguiente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las clases generales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PASO15.</a:t>
            </a:r>
          </a:p>
          <a:p>
            <a:pPr algn="just"/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dos secciones de esta página se agregó el siguiente CSS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16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84482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Página de Contacto</a:t>
            </a:r>
            <a:endParaRPr lang="es-MX" b="1" dirty="0"/>
          </a:p>
        </p:txBody>
      </p:sp>
      <p:pic>
        <p:nvPicPr>
          <p:cNvPr id="4" name="image66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808" y="1772816"/>
            <a:ext cx="5667375" cy="4629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197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2656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la página de contacto se realizó lo mismo que con la página de acerca de, se mantiene 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se agregan dos secciones nuevas.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la creación de esta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se utilizó el siguiente código para la parte de HTML: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2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332656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diseño Responsivo?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Diseño Responsivo es cuando usas HTML/CSS para hacer que un sitio web 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tengan un diseño que se adapta visualmente a diferentes tamaños de pantallas.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Algunas buenas prácticas a utilizar para hacer un diseño responsivo son: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su escala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Usar las unidades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rem,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Empezando con Media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Una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consiste en un tipo de medio y al menos una consulta que limita las hojas de estilo utilizando características del medio como ancho, alto y color. Se entiende como un módulo CSS3 que permite adaptar la representación del contenido a características del dispositivo. Añadido en CSS3, las </a:t>
            </a:r>
            <a:r>
              <a:rPr lang="es-E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mediaqueries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dejan que la presentación del contenido se adapte a un rango específico de dispositivos de salida sin tener que cambiar el contenido en sí.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Más ejemplos en: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https://mediaqueri.es/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consisten de una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una o más expresiones, implicando características del medio, la cual se resuelve como verdadera o falsa.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1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476672"/>
            <a:ext cx="806489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Rem.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Tanto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son flexibles, unidades escalables que son traducidas por el navegador en valores de píxeles, dependiendo de los ajustes del tamaño de la fuente en tu diseño.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Trasladar unidades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valor de píxel se determina por el tamaño fuente del elemento en el que son usadas. Este tamaño de la fuente es influenciado por la herencia de elementos padre a menos que explícitamente se sobre escriben con una unidad no sujeta a herencia.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Vw.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medidas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son medidas relativas de acuerdo 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hace referencia a la centésima parte de la altura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la centésima parte del ancho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1vh = 1% de la altura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100vh = altura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1vw = 1% del ancho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100vw = ancho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1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40466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sitio básico a Responsivo.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ejemplo de sitio básico tendrá algunas modificaciones para que pueda funcionar de manera responsiva, estas modificaciones las veremos a continuación.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Menú en Cabecera.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 momento de verlo el sitio básico en celular el contenido de la cabecera salta de línea y se genera un desorden.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8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7664" y="3861048"/>
            <a:ext cx="5324475" cy="19716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931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260648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Creando Sitio Básico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3.1.1 Estructura de Archivos.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estructura de archivos que se usa comúnmente es una carpeta raíz 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sitio_basico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 en la cual se encuentra todo el contenido del proyecto, dentro de la misma se encuentran nuestros archivos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la página principal (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), la página de contacto (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contact.html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 y la página de acerca de (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about.html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), así como también se separa su contenido de CSS e imágenes en carpetas separadas ya sea así o se crea una carpeta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dentro de ella CSS e imágenes, pero para este sitio lo utilizaremos directo como se presenta en la siguiente estructura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016" y="2996952"/>
            <a:ext cx="1884809" cy="35379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003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6137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b="1" dirty="0"/>
              <a:t>.</a:t>
            </a:r>
            <a:endParaRPr lang="es-MX" b="1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En nuestro index.html generamos nuestro archivo con lo básico y en el </a:t>
            </a:r>
            <a:r>
              <a:rPr lang="es-ES" dirty="0" err="1"/>
              <a:t>body</a:t>
            </a:r>
            <a:r>
              <a:rPr lang="es-ES" dirty="0"/>
              <a:t> el siguiente contenido:</a:t>
            </a:r>
            <a:endParaRPr lang="es-MX" dirty="0"/>
          </a:p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19788"/>
              </p:ext>
            </p:extLst>
          </p:nvPr>
        </p:nvGraphicFramePr>
        <p:xfrm>
          <a:off x="1331640" y="1844824"/>
          <a:ext cx="6013023" cy="273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3023"/>
              </a:tblGrid>
              <a:tr h="27363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&lt;</a:t>
                      </a:r>
                      <a:r>
                        <a:rPr lang="es-ES" sz="1200" dirty="0" err="1">
                          <a:effectLst/>
                        </a:rPr>
                        <a:t>nav</a:t>
                      </a:r>
                      <a:r>
                        <a:rPr lang="es-ES" sz="1200" dirty="0">
                          <a:effectLst/>
                        </a:rPr>
                        <a:t> id="</a:t>
                      </a:r>
                      <a:r>
                        <a:rPr lang="es-ES" sz="1200" dirty="0" err="1">
                          <a:effectLst/>
                        </a:rPr>
                        <a:t>navbar</a:t>
                      </a:r>
                      <a:r>
                        <a:rPr lang="es-ES" sz="1200" dirty="0">
                          <a:effectLst/>
                        </a:rPr>
                        <a:t>"&gt;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&lt;div </a:t>
                      </a:r>
                      <a:r>
                        <a:rPr lang="es-ES" sz="1200" dirty="0" err="1">
                          <a:effectLst/>
                        </a:rPr>
                        <a:t>class</a:t>
                      </a:r>
                      <a:r>
                        <a:rPr lang="es-ES" sz="1200" dirty="0">
                          <a:effectLst/>
                        </a:rPr>
                        <a:t>="</a:t>
                      </a:r>
                      <a:r>
                        <a:rPr lang="es-ES" sz="1200" dirty="0" err="1">
                          <a:effectLst/>
                        </a:rPr>
                        <a:t>container</a:t>
                      </a:r>
                      <a:r>
                        <a:rPr lang="es-ES" sz="1200" dirty="0">
                          <a:effectLst/>
                        </a:rPr>
                        <a:t>"&gt;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&lt;h1 </a:t>
                      </a:r>
                      <a:r>
                        <a:rPr lang="es-ES" sz="1200" dirty="0" err="1">
                          <a:effectLst/>
                        </a:rPr>
                        <a:t>class</a:t>
                      </a:r>
                      <a:r>
                        <a:rPr lang="es-ES" sz="1200" dirty="0">
                          <a:effectLst/>
                        </a:rPr>
                        <a:t>="logo" </a:t>
                      </a:r>
                      <a:r>
                        <a:rPr lang="es-ES" sz="1200" dirty="0" err="1">
                          <a:effectLst/>
                        </a:rPr>
                        <a:t>title</a:t>
                      </a:r>
                      <a:r>
                        <a:rPr lang="es-ES" sz="1200" dirty="0">
                          <a:effectLst/>
                        </a:rPr>
                        <a:t>="FIME Educación Técnica"&gt;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  &lt;a </a:t>
                      </a:r>
                      <a:r>
                        <a:rPr lang="es-ES" sz="1200" dirty="0" err="1">
                          <a:effectLst/>
                        </a:rPr>
                        <a:t>href</a:t>
                      </a:r>
                      <a:r>
                        <a:rPr lang="es-ES" sz="1200" dirty="0">
                          <a:effectLst/>
                        </a:rPr>
                        <a:t>="index.html"&gt;FIME&lt;/a&gt;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&lt;/h1&gt;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&lt;</a:t>
                      </a:r>
                      <a:r>
                        <a:rPr lang="es-ES" sz="1200" dirty="0" err="1">
                          <a:effectLst/>
                        </a:rPr>
                        <a:t>ul</a:t>
                      </a:r>
                      <a:r>
                        <a:rPr lang="es-ES" sz="1200" dirty="0">
                          <a:effectLst/>
                        </a:rPr>
                        <a:t>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  &lt;li&gt;&lt;a </a:t>
                      </a:r>
                      <a:r>
                        <a:rPr lang="es-ES" sz="1200" dirty="0" err="1">
                          <a:effectLst/>
                        </a:rPr>
                        <a:t>href</a:t>
                      </a:r>
                      <a:r>
                        <a:rPr lang="es-ES" sz="1200" dirty="0">
                          <a:effectLst/>
                        </a:rPr>
                        <a:t>="index.html"&gt;Inicio&lt;/a&gt;&lt;/li&gt;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  &lt;li&gt;&lt;a </a:t>
                      </a:r>
                      <a:r>
                        <a:rPr lang="es-ES" sz="1200" dirty="0" err="1">
                          <a:effectLst/>
                        </a:rPr>
                        <a:t>href</a:t>
                      </a:r>
                      <a:r>
                        <a:rPr lang="es-ES" sz="1200" dirty="0">
                          <a:effectLst/>
                        </a:rPr>
                        <a:t>="about.html"&gt;Acerca de&lt;/a&gt;&lt;/li&gt;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  &lt;li&gt;&lt;a </a:t>
                      </a:r>
                      <a:r>
                        <a:rPr lang="es-ES" sz="1200" dirty="0" err="1">
                          <a:effectLst/>
                        </a:rPr>
                        <a:t>href</a:t>
                      </a:r>
                      <a:r>
                        <a:rPr lang="es-ES" sz="1200" dirty="0">
                          <a:effectLst/>
                        </a:rPr>
                        <a:t>="contact.html"&gt;Contacto&lt;/a&gt;&lt;/li&gt;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  &lt;/</a:t>
                      </a:r>
                      <a:r>
                        <a:rPr lang="es-ES" sz="1200" dirty="0" err="1">
                          <a:effectLst/>
                        </a:rPr>
                        <a:t>ul</a:t>
                      </a:r>
                      <a:r>
                        <a:rPr lang="es-ES" sz="1200" dirty="0">
                          <a:effectLst/>
                        </a:rPr>
                        <a:t>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 &lt;/div&gt;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&lt;/</a:t>
                      </a:r>
                      <a:r>
                        <a:rPr lang="es-ES" sz="1200" dirty="0" err="1">
                          <a:effectLst/>
                        </a:rPr>
                        <a:t>nav</a:t>
                      </a:r>
                      <a:r>
                        <a:rPr lang="es-ES" sz="1200" dirty="0">
                          <a:effectLst/>
                        </a:rPr>
                        <a:t>&gt;</a:t>
                      </a:r>
                      <a:endParaRPr lang="es-MX" sz="12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611560" y="4725144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código anterior muestra un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el cual contiene un div que encapsula lo que sería el logotipo de nuestra página y sus listados de opciones para navegar en ella.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Ahora hay que hacer que se vea como un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con sus respectivas propiedades de 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3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5"/>
          <p:cNvSpPr txBox="1">
            <a:spLocks/>
          </p:cNvSpPr>
          <p:nvPr/>
        </p:nvSpPr>
        <p:spPr>
          <a:xfrm>
            <a:off x="467544" y="620688"/>
            <a:ext cx="8208912" cy="5162974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Clases Generales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son las que se utilizaran en diferentes elementos en toda la página con los mismos atributos.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 el resultado será el siguiente: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62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56684"/>
          <a:stretch>
            <a:fillRect/>
          </a:stretch>
        </p:blipFill>
        <p:spPr>
          <a:xfrm>
            <a:off x="467544" y="3789040"/>
            <a:ext cx="7704856" cy="1728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2197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260648"/>
            <a:ext cx="8208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Bienvenida.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esta parte de la página se mostrará la bienvenida al sitio que sigue siendo parte de la cabecera de la misma.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cualquier tipo de tipografía: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6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83568" y="2095500"/>
            <a:ext cx="7416824" cy="29896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782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0648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Bienvenida.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esta parte de la página se mostrará la bienvenida al sitio que sigue siendo parte de la cabecera de la misma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26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51520" y="1484784"/>
            <a:ext cx="3600400" cy="4248472"/>
          </a:xfrm>
          <a:prstGeom prst="rect">
            <a:avLst/>
          </a:prstGeom>
          <a:ln/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76728"/>
              </p:ext>
            </p:extLst>
          </p:nvPr>
        </p:nvGraphicFramePr>
        <p:xfrm>
          <a:off x="4139952" y="1484784"/>
          <a:ext cx="4824536" cy="424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4536"/>
              </a:tblGrid>
              <a:tr h="42484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&lt;div id="welcome"&gt;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&lt;div class="container"&gt;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&lt;div class="welcome-content"&gt;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&lt;h1&gt;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&lt;span class="text-primary"&gt;#</a:t>
                      </a:r>
                      <a:r>
                        <a:rPr lang="en-US" sz="1200" dirty="0" err="1">
                          <a:effectLst/>
                        </a:rPr>
                        <a:t>Somos</a:t>
                      </a:r>
                      <a:r>
                        <a:rPr lang="en-US" sz="1200" dirty="0">
                          <a:effectLst/>
                        </a:rPr>
                        <a:t>&lt;/span&gt;</a:t>
                      </a:r>
                      <a:r>
                        <a:rPr lang="en-US" sz="1200" dirty="0" err="1">
                          <a:effectLst/>
                        </a:rPr>
                        <a:t>LoQueHacemos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&lt;/h1&gt;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&lt;p class="lead"&gt;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Juntos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&lt;span class="text-primary"&gt;&lt;b&gt;FIME&lt;/b&gt;&lt;/span&gt; Con </a:t>
                      </a:r>
                      <a:r>
                        <a:rPr lang="en-US" sz="1200" dirty="0" err="1">
                          <a:effectLst/>
                        </a:rPr>
                        <a:t>Identidad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Orgullo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&lt;/p&gt;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&lt;a </a:t>
                      </a:r>
                      <a:r>
                        <a:rPr lang="en-US" sz="1200" dirty="0" err="1">
                          <a:effectLst/>
                        </a:rPr>
                        <a:t>href</a:t>
                      </a:r>
                      <a:r>
                        <a:rPr lang="en-US" sz="1200" dirty="0">
                          <a:effectLst/>
                        </a:rPr>
                        <a:t>="about.html" class="</a:t>
                      </a:r>
                      <a:r>
                        <a:rPr lang="en-US" sz="1200" dirty="0" err="1">
                          <a:effectLst/>
                        </a:rPr>
                        <a:t>btn</a:t>
                      </a:r>
                      <a:r>
                        <a:rPr lang="en-US" sz="1200" dirty="0">
                          <a:effectLst/>
                        </a:rPr>
                        <a:t>"&gt;</a:t>
                      </a:r>
                      <a:r>
                        <a:rPr lang="en-US" sz="1200" dirty="0" err="1">
                          <a:effectLst/>
                        </a:rPr>
                        <a:t>Acerca</a:t>
                      </a:r>
                      <a:r>
                        <a:rPr lang="en-US" sz="1200" dirty="0">
                          <a:effectLst/>
                        </a:rPr>
                        <a:t> de FIME&lt;/a&gt;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&lt;/div&gt;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&lt;/div&gt;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&lt;/div&gt;</a:t>
                      </a:r>
                      <a:endParaRPr lang="es-MX" sz="12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3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div principal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será el que contiene la imagen de fondo permitiendo que la clase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haga el mismo trabajo de mantener el contenido en su lugar.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la parte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se agregó en clases generales lo siguiente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5</a:t>
            </a:r>
          </a:p>
          <a:p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en específico para los elementos de bienvenida se agregó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6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1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8864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Información Principal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esta parte de la página se agregó un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ya siendo fuera del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nuestra página en esta se agregó lo siguiente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7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196752"/>
            <a:ext cx="5734050" cy="1625600"/>
          </a:xfrm>
          <a:prstGeom prst="rect">
            <a:avLst/>
          </a:prstGeom>
          <a:ln/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04000"/>
              </p:ext>
            </p:extLst>
          </p:nvPr>
        </p:nvGraphicFramePr>
        <p:xfrm>
          <a:off x="1619672" y="2924944"/>
          <a:ext cx="5401310" cy="2861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131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&lt;section id="home-info" class="</a:t>
                      </a:r>
                      <a:r>
                        <a:rPr lang="en-US" sz="1200" dirty="0" err="1">
                          <a:effectLst/>
                        </a:rPr>
                        <a:t>bg</a:t>
                      </a:r>
                      <a:r>
                        <a:rPr lang="en-US" sz="1200" dirty="0">
                          <a:effectLst/>
                        </a:rPr>
                        <a:t>-dark"&gt;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&lt;div class="info-</a:t>
                      </a:r>
                      <a:r>
                        <a:rPr lang="en-US" sz="1200" dirty="0" err="1">
                          <a:effectLst/>
                        </a:rPr>
                        <a:t>img</a:t>
                      </a:r>
                      <a:r>
                        <a:rPr lang="en-US" sz="1200" dirty="0">
                          <a:effectLst/>
                        </a:rPr>
                        <a:t>"&gt;&lt;/div&gt;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&lt;div class="info-content"&gt;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&lt;h2&gt;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&lt;span class="text-primary"&gt;</a:t>
                      </a:r>
                      <a:r>
                        <a:rPr lang="en-US" sz="1200" dirty="0" err="1">
                          <a:effectLst/>
                        </a:rPr>
                        <a:t>Educación</a:t>
                      </a:r>
                      <a:r>
                        <a:rPr lang="en-US" sz="1200" dirty="0">
                          <a:effectLst/>
                        </a:rPr>
                        <a:t>&lt;/span&gt; </a:t>
                      </a:r>
                      <a:r>
                        <a:rPr lang="en-US" sz="1200" dirty="0" err="1">
                          <a:effectLst/>
                        </a:rPr>
                        <a:t>Técnica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&lt;/h2&gt;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&lt;p&gt;Lorem ipsum dolor sit </a:t>
                      </a:r>
                      <a:r>
                        <a:rPr lang="en-US" sz="1200" dirty="0" err="1">
                          <a:effectLst/>
                        </a:rPr>
                        <a:t>amet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consectetur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adipisicing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elit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Deleniti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totam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fuga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voluptates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praesentium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soluta</a:t>
                      </a:r>
                      <a:r>
                        <a:rPr lang="en-US" sz="1200" dirty="0">
                          <a:effectLst/>
                        </a:rPr>
                        <a:t> provident </a:t>
                      </a:r>
                      <a:r>
                        <a:rPr lang="en-US" sz="1200" dirty="0" err="1">
                          <a:effectLst/>
                        </a:rPr>
                        <a:t>eos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illum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sed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consectetur</a:t>
                      </a:r>
                      <a:r>
                        <a:rPr lang="en-US" sz="1200" dirty="0">
                          <a:effectLst/>
                        </a:rPr>
                        <a:t>! </a:t>
                      </a:r>
                      <a:r>
                        <a:rPr lang="en-US" sz="1200" dirty="0" err="1">
                          <a:effectLst/>
                        </a:rPr>
                        <a:t>Aspernatur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dignissimos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sed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doloremque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deleniti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excepturi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aliquid</a:t>
                      </a:r>
                      <a:r>
                        <a:rPr lang="en-US" sz="1200" dirty="0">
                          <a:effectLst/>
                        </a:rPr>
                        <a:t> nisi </a:t>
                      </a:r>
                      <a:r>
                        <a:rPr lang="en-US" sz="1200" dirty="0" err="1">
                          <a:effectLst/>
                        </a:rPr>
                        <a:t>dolore</a:t>
                      </a:r>
                      <a:r>
                        <a:rPr lang="en-US" sz="1200" dirty="0">
                          <a:effectLst/>
                        </a:rPr>
                        <a:t> dicta </a:t>
                      </a:r>
                      <a:r>
                        <a:rPr lang="en-US" sz="1200" dirty="0" err="1">
                          <a:effectLst/>
                        </a:rPr>
                        <a:t>molestias</a:t>
                      </a:r>
                      <a:r>
                        <a:rPr lang="en-US" sz="1200" dirty="0">
                          <a:effectLst/>
                        </a:rPr>
                        <a:t>?&lt;/p&gt;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&lt;a </a:t>
                      </a:r>
                      <a:r>
                        <a:rPr lang="en-US" sz="1200" dirty="0" err="1">
                          <a:effectLst/>
                        </a:rPr>
                        <a:t>href</a:t>
                      </a:r>
                      <a:r>
                        <a:rPr lang="en-US" sz="1200" dirty="0">
                          <a:effectLst/>
                        </a:rPr>
                        <a:t>="about.html" class="</a:t>
                      </a:r>
                      <a:r>
                        <a:rPr lang="en-US" sz="1200" dirty="0" err="1">
                          <a:effectLst/>
                        </a:rPr>
                        <a:t>btn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btn</a:t>
                      </a:r>
                      <a:r>
                        <a:rPr lang="en-US" sz="1200" dirty="0">
                          <a:effectLst/>
                        </a:rPr>
                        <a:t>-light"&gt;Leer </a:t>
                      </a:r>
                      <a:r>
                        <a:rPr lang="en-US" sz="1200" dirty="0" err="1">
                          <a:effectLst/>
                        </a:rPr>
                        <a:t>Más</a:t>
                      </a:r>
                      <a:r>
                        <a:rPr lang="en-US" sz="1200" dirty="0">
                          <a:effectLst/>
                        </a:rPr>
                        <a:t>&lt;/a&gt;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&lt;/div&gt;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&lt;/section&gt;</a:t>
                      </a:r>
                      <a:endParaRPr lang="es-MX" sz="12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51520" y="587727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obtener la vista como tal se agregó el siguiente CSS para las clases generales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8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5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1663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agregaron</a:t>
            </a:r>
            <a:r>
              <a:rPr lang="es-ES" dirty="0"/>
              <a:t> clases que aún no se utilizaron, pero son buenas variantes para utilizar más adelante como lo es </a:t>
            </a:r>
            <a:r>
              <a:rPr lang="es-ES" dirty="0" err="1"/>
              <a:t>backgrounds</a:t>
            </a:r>
            <a:r>
              <a:rPr lang="es-ES" dirty="0"/>
              <a:t> de diferente color, así como su color de letra.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Para el contenido en específico de información principal se agregó lo siguiente</a:t>
            </a:r>
            <a:r>
              <a:rPr lang="es-ES" dirty="0" smtClean="0"/>
              <a:t>: </a:t>
            </a:r>
            <a:r>
              <a:rPr lang="es-ES" b="1" u="sng" dirty="0" smtClean="0"/>
              <a:t>PASO 9</a:t>
            </a:r>
            <a:endParaRPr lang="es-MX" b="1" u="sng" dirty="0"/>
          </a:p>
          <a:p>
            <a:r>
              <a:rPr lang="es-ES" dirty="0"/>
              <a:t> 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323528" y="177281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Información Secundaria.</a:t>
            </a:r>
            <a:endParaRPr lang="es-MX" b="1" dirty="0"/>
          </a:p>
        </p:txBody>
      </p:sp>
      <p:pic>
        <p:nvPicPr>
          <p:cNvPr id="4" name="image71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4975" y="2609850"/>
            <a:ext cx="5734050" cy="1638300"/>
          </a:xfrm>
          <a:prstGeom prst="rect">
            <a:avLst/>
          </a:prstGeom>
          <a:ln/>
        </p:spPr>
      </p:pic>
      <p:sp>
        <p:nvSpPr>
          <p:cNvPr id="5" name="4 Rectángulo"/>
          <p:cNvSpPr/>
          <p:nvPr/>
        </p:nvSpPr>
        <p:spPr>
          <a:xfrm>
            <a:off x="323528" y="450912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esta sección se utilizaron iconos del servicio gratuito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fontawesome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continuación la explicación de cómo agregarlo: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Primero visita la página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https://fontawesome.com/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9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5911</TotalTime>
  <Words>960</Words>
  <Application>Microsoft Office PowerPoint</Application>
  <PresentationFormat>Presentación en pantalla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 de Desarrollo Integrado (IDE).</dc:title>
  <dc:creator>Mario Rocha Moreno</dc:creator>
  <cp:lastModifiedBy>Mario Rocha Moreno</cp:lastModifiedBy>
  <cp:revision>192</cp:revision>
  <dcterms:created xsi:type="dcterms:W3CDTF">2017-02-09T16:39:49Z</dcterms:created>
  <dcterms:modified xsi:type="dcterms:W3CDTF">2019-05-17T19:32:21Z</dcterms:modified>
</cp:coreProperties>
</file>