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6"/>
  </p:notesMasterIdLst>
  <p:sldIdLst>
    <p:sldId id="259" r:id="rId3"/>
    <p:sldId id="258" r:id="rId4"/>
    <p:sldId id="257" r:id="rId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17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6433" marR="0" lvl="1" indent="-303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2866" marR="0" lvl="2" indent="-606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9298" marR="0" lvl="3" indent="-909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5731" marR="0" lvl="4" indent="-1213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164" marR="0" lvl="5" indent="-246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18597" marR="0" lvl="6" indent="-549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55029" marR="0" lvl="7" indent="-852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91462" marR="0" lvl="8" indent="-1156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176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512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5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ackground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8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585887" y="809772"/>
            <a:ext cx="3676910" cy="818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596205" y="1742350"/>
            <a:ext cx="3676910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5596203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Shape 26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38" name="Shape 3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" name="Shape 46"/>
          <p:cNvSpPr txBox="1"/>
          <p:nvPr userDrawn="1"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istrativo@abrigosaolazaro.org.br" TargetMode="External"/><Relationship Id="rId2" Type="http://schemas.openxmlformats.org/officeDocument/2006/relationships/hyperlink" Target="https://abrigosaolazaro.org.br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hyperlink" Target="https://www.instagram.com/abrigosaolazaro/" TargetMode="External"/><Relationship Id="rId4" Type="http://schemas.openxmlformats.org/officeDocument/2006/relationships/hyperlink" Target="https://www.facebook.com/saolazar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AB17D0-52A0-D0BB-A5E7-A4904DE9F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Apresentação da Empresa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059300-DDD9-5E97-9F3C-1161C3B0259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8597" y="1765577"/>
            <a:ext cx="8616300" cy="442281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212121"/>
                </a:solidFill>
                <a:effectLst/>
                <a:latin typeface="Poppins" panose="020B0502040204020203" pitchFamily="2" charset="0"/>
              </a:rPr>
              <a:t>O abrigo foi fundado em 1996 por Rosane Dantas, que desde criança ama os animais. Ela e seu avô Leônidas Dantas viram uma pessoa jogar um cachorro ainda filhotinho no lixo e pegaram pra criar, ele foi chamado de Paul, que viveu com eles por 17 anos.</a:t>
            </a:r>
          </a:p>
          <a:p>
            <a:pPr algn="l"/>
            <a:r>
              <a:rPr lang="pt-BR" b="0" i="0" dirty="0">
                <a:solidFill>
                  <a:srgbClr val="212121"/>
                </a:solidFill>
                <a:effectLst/>
                <a:latin typeface="Poppins" panose="020B0502040204020203" pitchFamily="2" charset="0"/>
              </a:rPr>
              <a:t>Depois dele chegou um gatinho, que foi atropelado e perdeu os movimentos das pernas, também foi recolhido da rua e recebeu os primeiros cuidados.</a:t>
            </a:r>
          </a:p>
          <a:p>
            <a:pPr algn="l"/>
            <a:r>
              <a:rPr lang="pt-BR" b="0" i="0" dirty="0">
                <a:solidFill>
                  <a:srgbClr val="212121"/>
                </a:solidFill>
                <a:effectLst/>
                <a:latin typeface="Poppins" panose="020B0502040204020203" pitchFamily="2" charset="0"/>
              </a:rPr>
              <a:t>Assim foram chegando outros animais, que parece que já sabiam que casa poderiam pedir ajuda.</a:t>
            </a:r>
            <a:br>
              <a:rPr lang="pt-BR" b="0" i="0" dirty="0">
                <a:solidFill>
                  <a:srgbClr val="212121"/>
                </a:solidFill>
                <a:effectLst/>
                <a:latin typeface="Poppins" panose="020B0502040204020203" pitchFamily="2" charset="0"/>
              </a:rPr>
            </a:br>
            <a:r>
              <a:rPr lang="pt-BR" b="0" i="0" dirty="0">
                <a:solidFill>
                  <a:srgbClr val="212121"/>
                </a:solidFill>
                <a:effectLst/>
                <a:latin typeface="Poppins" panose="020B0502040204020203" pitchFamily="2" charset="0"/>
              </a:rPr>
              <a:t>Hoje a ONG são Lázaro se orgulha de ser a maior ong de proteção animal do Ceará, se orgulha por já ter mudado a vida de milhares de animais e muda até hoje.</a:t>
            </a:r>
            <a:br>
              <a:rPr lang="pt-BR" b="0" i="0" dirty="0">
                <a:solidFill>
                  <a:srgbClr val="212121"/>
                </a:solidFill>
                <a:effectLst/>
                <a:latin typeface="Poppins" panose="020B0502040204020203" pitchFamily="2" charset="0"/>
              </a:rPr>
            </a:br>
            <a:br>
              <a:rPr lang="pt-BR" b="0" i="0" dirty="0">
                <a:solidFill>
                  <a:srgbClr val="212121"/>
                </a:solidFill>
                <a:effectLst/>
                <a:latin typeface="Poppins" panose="020B0502040204020203" pitchFamily="2" charset="0"/>
              </a:rPr>
            </a:br>
            <a:r>
              <a:rPr lang="pt-BR" b="0" i="0" dirty="0">
                <a:solidFill>
                  <a:srgbClr val="212121"/>
                </a:solidFill>
                <a:effectLst/>
                <a:latin typeface="Poppins" panose="020B0502040204020203" pitchFamily="2" charset="0"/>
              </a:rPr>
              <a:t>Estamos com mais de mil animais entre cães e gatos, que precisam diariamente de 300kg de ração, cuidados veterinários, medicações dentre outros custos que a ong tem.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CNPJ: 13.043.465/0001-71</a:t>
            </a:r>
          </a:p>
          <a:p>
            <a:r>
              <a:rPr lang="pt-BR" b="1" dirty="0">
                <a:solidFill>
                  <a:srgbClr val="333333"/>
                </a:solidFill>
                <a:latin typeface="Arial" panose="020B0604020202020204" pitchFamily="34" charset="0"/>
              </a:rPr>
              <a:t>Razão Social: </a:t>
            </a: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ORGANIZACAO NAO GOVERNAMENTAL SAO LAZARO - APOIO AO ANIMAL CARENTE</a:t>
            </a:r>
            <a:endParaRPr lang="pt-BR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pt-BR" b="1" dirty="0">
                <a:solidFill>
                  <a:srgbClr val="333333"/>
                </a:solidFill>
                <a:latin typeface="Arial" panose="020B0604020202020204" pitchFamily="34" charset="0"/>
              </a:rPr>
              <a:t>Nome Fantasia: </a:t>
            </a: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ONG SAO LAZARO</a:t>
            </a:r>
            <a:endParaRPr lang="pt-BR" dirty="0"/>
          </a:p>
        </p:txBody>
      </p:sp>
      <p:pic>
        <p:nvPicPr>
          <p:cNvPr id="1026" name="Picture 2" descr="Abrigo São Lazaro - Site Oficial">
            <a:extLst>
              <a:ext uri="{FF2B5EF4-FFF2-40B4-BE49-F238E27FC236}">
                <a16:creationId xmlns:a16="http://schemas.microsoft.com/office/drawing/2014/main" id="{52EAEB0B-0EFB-D362-68E1-ECE307A5A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59" y="475042"/>
            <a:ext cx="2693836" cy="95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7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12328DE-57D8-3C9B-72A2-65E0AB26F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Identificação da Empresa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A2EDC-2054-0CC0-B941-75E2E84FF58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7807" y="1711466"/>
            <a:ext cx="8616300" cy="3453780"/>
          </a:xfrm>
        </p:spPr>
        <p:txBody>
          <a:bodyPr/>
          <a:lstStyle/>
          <a:p>
            <a:pPr algn="l"/>
            <a:endParaRPr lang="pt-BR" dirty="0">
              <a:solidFill>
                <a:srgbClr val="212121"/>
              </a:solidFill>
              <a:latin typeface="Poppins" panose="020B0502040204020203" pitchFamily="2" charset="0"/>
            </a:endParaRPr>
          </a:p>
          <a:p>
            <a:pPr algn="l"/>
            <a:endParaRPr lang="pt-BR" dirty="0">
              <a:solidFill>
                <a:srgbClr val="212121"/>
              </a:solidFill>
              <a:latin typeface="Poppins" panose="020B0502040204020203" pitchFamily="2" charset="0"/>
            </a:endParaRPr>
          </a:p>
          <a:p>
            <a:pPr algn="l"/>
            <a:r>
              <a:rPr lang="pt-BR" sz="2400" b="1" i="0" dirty="0">
                <a:solidFill>
                  <a:srgbClr val="212121"/>
                </a:solidFill>
                <a:effectLst/>
                <a:latin typeface="Poppins" panose="020B0502040204020203" pitchFamily="2" charset="0"/>
              </a:rPr>
              <a:t>Contatos:</a:t>
            </a:r>
          </a:p>
          <a:p>
            <a:pPr algn="l"/>
            <a:endParaRPr lang="pt-BR" sz="4000" b="1" i="0" dirty="0">
              <a:solidFill>
                <a:srgbClr val="212121"/>
              </a:solidFill>
              <a:effectLst/>
              <a:latin typeface="Poppins" panose="020B0502040204020203" pitchFamily="2" charset="0"/>
            </a:endParaRPr>
          </a:p>
          <a:p>
            <a:pPr algn="l"/>
            <a:endParaRPr lang="pt-BR" b="0" i="0" dirty="0">
              <a:solidFill>
                <a:srgbClr val="212121"/>
              </a:solidFill>
              <a:effectLst/>
              <a:latin typeface="Poppins" panose="020B0502040204020203" pitchFamily="2" charset="0"/>
            </a:endParaRPr>
          </a:p>
          <a:p>
            <a:r>
              <a:rPr lang="pt-BR" sz="1400" dirty="0">
                <a:hlinkClick r:id="rId2"/>
              </a:rPr>
              <a:t>https://abrigosaolazaro.org.br</a:t>
            </a:r>
            <a:endParaRPr lang="pt-BR" sz="1400" dirty="0"/>
          </a:p>
          <a:p>
            <a:endParaRPr lang="pt-BR" sz="1400" dirty="0"/>
          </a:p>
          <a:p>
            <a:r>
              <a:rPr lang="pt-BR" sz="1400" b="0" i="0" dirty="0">
                <a:effectLst/>
                <a:latin typeface="Roboto" panose="02000000000000000000" pitchFamily="2" charset="0"/>
                <a:hlinkClick r:id="rId3"/>
              </a:rPr>
              <a:t>administrativo@abrigosaolazaro.org.br</a:t>
            </a:r>
            <a:endParaRPr lang="pt-BR" sz="1400" b="0" i="0" dirty="0">
              <a:effectLst/>
              <a:latin typeface="Roboto" panose="02000000000000000000" pitchFamily="2" charset="0"/>
            </a:endParaRPr>
          </a:p>
          <a:p>
            <a:endParaRPr lang="pt-BR" sz="1400" b="0" i="0" dirty="0">
              <a:effectLst/>
              <a:latin typeface="Roboto" panose="02000000000000000000" pitchFamily="2" charset="0"/>
            </a:endParaRPr>
          </a:p>
          <a:p>
            <a:r>
              <a:rPr lang="pt-BR" sz="1400" dirty="0">
                <a:hlinkClick r:id="rId4"/>
              </a:rPr>
              <a:t>https://www.facebook.com/saolazaro/</a:t>
            </a:r>
            <a:endParaRPr lang="pt-BR" sz="1400" dirty="0"/>
          </a:p>
          <a:p>
            <a:endParaRPr lang="pt-BR" sz="1400" dirty="0">
              <a:latin typeface="Roboto" panose="02000000000000000000" pitchFamily="2" charset="0"/>
            </a:endParaRPr>
          </a:p>
          <a:p>
            <a:r>
              <a:rPr lang="pt-BR" sz="1400" dirty="0">
                <a:hlinkClick r:id="rId5"/>
              </a:rPr>
              <a:t>https://www.instagram.com/abrigosaolazaro/</a:t>
            </a:r>
            <a:endParaRPr lang="pt-BR" sz="1400" dirty="0">
              <a:latin typeface="Roboto" panose="02000000000000000000" pitchFamily="2" charset="0"/>
            </a:endParaRPr>
          </a:p>
          <a:p>
            <a:endParaRPr lang="pt-BR" dirty="0"/>
          </a:p>
        </p:txBody>
      </p:sp>
      <p:pic>
        <p:nvPicPr>
          <p:cNvPr id="4" name="Picture 2" descr="Abrigo São Lazaro - Site Oficial">
            <a:extLst>
              <a:ext uri="{FF2B5EF4-FFF2-40B4-BE49-F238E27FC236}">
                <a16:creationId xmlns:a16="http://schemas.microsoft.com/office/drawing/2014/main" id="{1E1B73FF-71C4-2119-686C-7D2EBE80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59" y="475042"/>
            <a:ext cx="2693836" cy="95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6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CANVAS:</a:t>
            </a:r>
            <a:r>
              <a:rPr lang="en-US" sz="2492" i="0" u="none" strike="noStrike" cap="none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ONG SAO LAZARO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643202" y="656089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78" name="Shape 78"/>
          <p:cNvGrpSpPr/>
          <p:nvPr/>
        </p:nvGrpSpPr>
        <p:grpSpPr>
          <a:xfrm>
            <a:off x="643202" y="1361925"/>
            <a:ext cx="8615809" cy="4785998"/>
            <a:chOff x="669900" y="1322628"/>
            <a:chExt cx="8615809" cy="4785998"/>
          </a:xfrm>
        </p:grpSpPr>
        <p:grpSp>
          <p:nvGrpSpPr>
            <p:cNvPr id="79" name="Shape 79"/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 Light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81" name="Shape 81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2" name="Shape 82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9" name="Shape 89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 dirty="0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Fontes</a:t>
              </a: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 de Receitas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7811062" y="3356402"/>
            <a:ext cx="1229400" cy="705000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Pessoas que ajudam com doações</a:t>
            </a:r>
          </a:p>
        </p:txBody>
      </p:sp>
      <p:sp>
        <p:nvSpPr>
          <p:cNvPr id="99" name="Shape 99"/>
          <p:cNvSpPr/>
          <p:nvPr/>
        </p:nvSpPr>
        <p:spPr>
          <a:xfrm>
            <a:off x="7799637" y="2110373"/>
            <a:ext cx="1229400" cy="705000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Pessoas que adotam animais</a:t>
            </a:r>
          </a:p>
        </p:txBody>
      </p:sp>
      <p:sp>
        <p:nvSpPr>
          <p:cNvPr id="100" name="Shape 100"/>
          <p:cNvSpPr/>
          <p:nvPr/>
        </p:nvSpPr>
        <p:spPr>
          <a:xfrm>
            <a:off x="4366744" y="2164470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Mobilização de pessoas para apoiar a causa</a:t>
            </a:r>
          </a:p>
        </p:txBody>
      </p:sp>
      <p:sp>
        <p:nvSpPr>
          <p:cNvPr id="102" name="Shape 102"/>
          <p:cNvSpPr/>
          <p:nvPr/>
        </p:nvSpPr>
        <p:spPr>
          <a:xfrm>
            <a:off x="6008733" y="1963976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Efeito de Rede</a:t>
            </a:r>
          </a:p>
        </p:txBody>
      </p:sp>
      <p:sp>
        <p:nvSpPr>
          <p:cNvPr id="103" name="Shape 103"/>
          <p:cNvSpPr/>
          <p:nvPr/>
        </p:nvSpPr>
        <p:spPr>
          <a:xfrm>
            <a:off x="5839751" y="5143575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Gratuito</a:t>
            </a:r>
          </a:p>
        </p:txBody>
      </p:sp>
      <p:sp>
        <p:nvSpPr>
          <p:cNvPr id="104" name="Shape 104"/>
          <p:cNvSpPr/>
          <p:nvPr/>
        </p:nvSpPr>
        <p:spPr>
          <a:xfrm>
            <a:off x="980427" y="5254702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Medicamentos</a:t>
            </a:r>
          </a:p>
        </p:txBody>
      </p:sp>
      <p:sp>
        <p:nvSpPr>
          <p:cNvPr id="105" name="Shape 105"/>
          <p:cNvSpPr/>
          <p:nvPr/>
        </p:nvSpPr>
        <p:spPr>
          <a:xfrm>
            <a:off x="3563005" y="5254702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Contas de consumo do ambiente</a:t>
            </a:r>
          </a:p>
        </p:txBody>
      </p:sp>
      <p:sp>
        <p:nvSpPr>
          <p:cNvPr id="106" name="Shape 106"/>
          <p:cNvSpPr/>
          <p:nvPr/>
        </p:nvSpPr>
        <p:spPr>
          <a:xfrm>
            <a:off x="2509512" y="35337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Equipe</a:t>
            </a:r>
          </a:p>
        </p:txBody>
      </p:sp>
      <p:sp>
        <p:nvSpPr>
          <p:cNvPr id="107" name="Shape 107"/>
          <p:cNvSpPr/>
          <p:nvPr/>
        </p:nvSpPr>
        <p:spPr>
          <a:xfrm>
            <a:off x="2635960" y="237407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Doação</a:t>
            </a:r>
          </a:p>
        </p:txBody>
      </p:sp>
      <p:sp>
        <p:nvSpPr>
          <p:cNvPr id="108" name="Shape 108"/>
          <p:cNvSpPr/>
          <p:nvPr/>
        </p:nvSpPr>
        <p:spPr>
          <a:xfrm>
            <a:off x="909312" y="2771748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ONG</a:t>
            </a:r>
          </a:p>
        </p:txBody>
      </p:sp>
      <p:sp>
        <p:nvSpPr>
          <p:cNvPr id="109" name="Shape 109"/>
          <p:cNvSpPr/>
          <p:nvPr/>
        </p:nvSpPr>
        <p:spPr>
          <a:xfrm>
            <a:off x="6027417" y="3414929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Redes Sociais</a:t>
            </a:r>
          </a:p>
        </p:txBody>
      </p:sp>
      <p:sp>
        <p:nvSpPr>
          <p:cNvPr id="110" name="Shape 110"/>
          <p:cNvSpPr/>
          <p:nvPr/>
        </p:nvSpPr>
        <p:spPr>
          <a:xfrm>
            <a:off x="2772842" y="4179151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Plataforma</a:t>
            </a:r>
          </a:p>
        </p:txBody>
      </p:sp>
      <p:sp>
        <p:nvSpPr>
          <p:cNvPr id="111" name="Shape 111"/>
          <p:cNvSpPr/>
          <p:nvPr/>
        </p:nvSpPr>
        <p:spPr>
          <a:xfrm>
            <a:off x="2509512" y="1704948"/>
            <a:ext cx="1500465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Cuidados e alimentação de animais</a:t>
            </a:r>
          </a:p>
        </p:txBody>
      </p:sp>
      <p:sp>
        <p:nvSpPr>
          <p:cNvPr id="2" name="Shape 109">
            <a:extLst>
              <a:ext uri="{FF2B5EF4-FFF2-40B4-BE49-F238E27FC236}">
                <a16:creationId xmlns:a16="http://schemas.microsoft.com/office/drawing/2014/main" id="{39616EEB-A1CE-3441-5075-05B92AD86171}"/>
              </a:ext>
            </a:extLst>
          </p:cNvPr>
          <p:cNvSpPr/>
          <p:nvPr/>
        </p:nvSpPr>
        <p:spPr>
          <a:xfrm>
            <a:off x="5932973" y="4181298"/>
            <a:ext cx="1491296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abrigosaolazaro.org.br</a:t>
            </a:r>
          </a:p>
        </p:txBody>
      </p:sp>
      <p:sp>
        <p:nvSpPr>
          <p:cNvPr id="3" name="Shape 100">
            <a:extLst>
              <a:ext uri="{FF2B5EF4-FFF2-40B4-BE49-F238E27FC236}">
                <a16:creationId xmlns:a16="http://schemas.microsoft.com/office/drawing/2014/main" id="{FA84A6ED-6A94-A246-4D7A-C9FF564076CD}"/>
              </a:ext>
            </a:extLst>
          </p:cNvPr>
          <p:cNvSpPr/>
          <p:nvPr/>
        </p:nvSpPr>
        <p:spPr>
          <a:xfrm>
            <a:off x="4339257" y="3583750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Doações de animais que precisam de um lar</a:t>
            </a:r>
          </a:p>
        </p:txBody>
      </p:sp>
      <p:sp>
        <p:nvSpPr>
          <p:cNvPr id="4" name="Shape 104">
            <a:extLst>
              <a:ext uri="{FF2B5EF4-FFF2-40B4-BE49-F238E27FC236}">
                <a16:creationId xmlns:a16="http://schemas.microsoft.com/office/drawing/2014/main" id="{B83C34A6-FAC7-05FA-815F-E624E663F1C9}"/>
              </a:ext>
            </a:extLst>
          </p:cNvPr>
          <p:cNvSpPr/>
          <p:nvPr/>
        </p:nvSpPr>
        <p:spPr>
          <a:xfrm>
            <a:off x="2271810" y="5104709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u="sng" dirty="0">
                <a:latin typeface="Raleway"/>
                <a:ea typeface="Raleway"/>
                <a:cs typeface="Raleway"/>
                <a:sym typeface="Raleway"/>
              </a:rPr>
              <a:t>Alimentação</a:t>
            </a:r>
          </a:p>
        </p:txBody>
      </p:sp>
      <p:sp>
        <p:nvSpPr>
          <p:cNvPr id="5" name="Shape 103">
            <a:extLst>
              <a:ext uri="{FF2B5EF4-FFF2-40B4-BE49-F238E27FC236}">
                <a16:creationId xmlns:a16="http://schemas.microsoft.com/office/drawing/2014/main" id="{8E6BC18D-0A06-B944-DDED-854E754D14DD}"/>
              </a:ext>
            </a:extLst>
          </p:cNvPr>
          <p:cNvSpPr/>
          <p:nvPr/>
        </p:nvSpPr>
        <p:spPr>
          <a:xfrm>
            <a:off x="7641086" y="5143575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Doações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18-Light Business Proposal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1A9EF"/>
      </a:hlink>
      <a:folHlink>
        <a:srgbClr val="01A9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305</Words>
  <Application>Microsoft Office PowerPoint</Application>
  <PresentationFormat>Papel A4 (210 x 297 mm)</PresentationFormat>
  <Paragraphs>50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2" baseType="lpstr">
      <vt:lpstr>Arial</vt:lpstr>
      <vt:lpstr>Calibri</vt:lpstr>
      <vt:lpstr>Helvetica Neue Light</vt:lpstr>
      <vt:lpstr>Lato</vt:lpstr>
      <vt:lpstr>Poppins</vt:lpstr>
      <vt:lpstr>Raleway</vt:lpstr>
      <vt:lpstr>Roboto</vt:lpstr>
      <vt:lpstr>Office Theme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Carla</dc:creator>
  <cp:lastModifiedBy>Christian Sousa</cp:lastModifiedBy>
  <cp:revision>7</cp:revision>
  <dcterms:modified xsi:type="dcterms:W3CDTF">2023-04-15T03:31:17Z</dcterms:modified>
</cp:coreProperties>
</file>