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0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71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27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57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20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25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81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8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6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4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44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7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1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7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17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6893-AE90-4061-A388-E7628E140746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5D2AB-EA62-44D6-9CDA-2A8D98041A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D873F-E0E1-4F39-BB55-09DEB857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702" y="1554546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CO" sz="3600" dirty="0">
                <a:solidFill>
                  <a:srgbClr val="080808"/>
                </a:solidFill>
                <a:latin typeface="Arial Rounded MT Bold" panose="020F0704030504030204" pitchFamily="34" charset="0"/>
              </a:rPr>
              <a:t>Curso Fullstack</a:t>
            </a:r>
            <a:br>
              <a:rPr lang="es-CO" sz="3600" dirty="0">
                <a:solidFill>
                  <a:srgbClr val="080808"/>
                </a:solidFill>
                <a:latin typeface="Arial Rounded MT Bold" panose="020F0704030504030204" pitchFamily="34" charset="0"/>
              </a:rPr>
            </a:br>
            <a:r>
              <a:rPr lang="es-CO" sz="3600" dirty="0">
                <a:solidFill>
                  <a:srgbClr val="080808"/>
                </a:solidFill>
                <a:latin typeface="Arial Rounded MT Bold" panose="020F0704030504030204" pitchFamily="34" charset="0"/>
              </a:rPr>
              <a:t>MERN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5F26-E206-4290-B1DE-22127FC37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115" y="386481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s-CO" sz="2000" dirty="0">
                <a:solidFill>
                  <a:srgbClr val="080808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Enero 2021</a:t>
            </a:r>
          </a:p>
        </p:txBody>
      </p:sp>
    </p:spTree>
    <p:extLst>
      <p:ext uri="{BB962C8B-B14F-4D97-AF65-F5344CB8AC3E}">
        <p14:creationId xmlns:p14="http://schemas.microsoft.com/office/powerpoint/2010/main" val="235416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44DFA-8D1D-43DE-87E5-6C059533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fullstack?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2E1AC7-71D3-456C-A304-7893B6654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418" b="-1"/>
          <a:stretch/>
        </p:blipFill>
        <p:spPr>
          <a:xfrm>
            <a:off x="2216996" y="784546"/>
            <a:ext cx="6780700" cy="52889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D9F11C-4725-4C3F-A517-EBC9AB3A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492" y="408335"/>
            <a:ext cx="2714514" cy="13146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C928C5-FA93-43B0-B1E0-FC64C8C00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4" y="254643"/>
            <a:ext cx="3063433" cy="14683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CCFB15E-19F2-4517-BB8B-DE429FFAD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696" y="3429000"/>
            <a:ext cx="2947684" cy="13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38349-D4A8-4420-8391-38FC77A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263" y="0"/>
            <a:ext cx="8232296" cy="1337699"/>
          </a:xfrm>
        </p:spPr>
        <p:txBody>
          <a:bodyPr anchor="b">
            <a:normAutofit/>
          </a:bodyPr>
          <a:lstStyle/>
          <a:p>
            <a:r>
              <a:rPr lang="es-CO" sz="6000" dirty="0"/>
              <a:t>				MERN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724D7-B5FC-4EA1-ACCE-74786918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92" y="1732391"/>
            <a:ext cx="7465663" cy="4834664"/>
          </a:xfrm>
        </p:spPr>
        <p:txBody>
          <a:bodyPr anchor="ctr">
            <a:normAutofit fontScale="70000" lnSpcReduction="20000"/>
          </a:bodyPr>
          <a:lstStyle/>
          <a:p>
            <a:pPr algn="just"/>
            <a:r>
              <a:rPr lang="es-CO" sz="2000" dirty="0"/>
              <a:t>MONGO DB : En lugar de guardar los datos en tablas, tal y como se hace en las bases de datos relacionales, MongoDB guarda estructuras de datos BSON (una especificación similar a JSON) con un esquema dinámico, haciendo que la integración de los datos en ciertas aplicaciones sea más fácil y rápida. </a:t>
            </a:r>
          </a:p>
          <a:p>
            <a:endParaRPr lang="es-CO" sz="2000" dirty="0"/>
          </a:p>
          <a:p>
            <a:r>
              <a:rPr lang="es-CO" sz="2000" dirty="0"/>
              <a:t>EXPRESS </a:t>
            </a:r>
            <a:r>
              <a:rPr lang="es-CO" sz="2000" dirty="0" err="1"/>
              <a:t>JS:es</a:t>
            </a:r>
            <a:r>
              <a:rPr lang="es-CO" sz="2000" dirty="0"/>
              <a:t> un marco de aplicación web de back-</a:t>
            </a:r>
            <a:r>
              <a:rPr lang="es-CO" sz="2000" dirty="0" err="1"/>
              <a:t>end</a:t>
            </a:r>
            <a:r>
              <a:rPr lang="es-CO" sz="2000" dirty="0"/>
              <a:t> para Node.js , lanzado como software gratuito y de código abierto bajo la licencia MIT . Está diseñado para crear aplicaciones web y API .  Se le ha llamado el estándar de facto marco servidor para Node.js </a:t>
            </a:r>
          </a:p>
          <a:p>
            <a:endParaRPr lang="es-CO" sz="2000" dirty="0"/>
          </a:p>
          <a:p>
            <a:r>
              <a:rPr lang="es-CO" sz="2000" dirty="0"/>
              <a:t>REACT </a:t>
            </a:r>
            <a:r>
              <a:rPr lang="es-CO" sz="2000" dirty="0" err="1"/>
              <a:t>JS:es</a:t>
            </a:r>
            <a:r>
              <a:rPr lang="es-CO" sz="2000" dirty="0"/>
              <a:t> una biblioteca </a:t>
            </a:r>
            <a:r>
              <a:rPr lang="es-CO" sz="2000" dirty="0" err="1"/>
              <a:t>Javascript</a:t>
            </a:r>
            <a:r>
              <a:rPr lang="es-CO" sz="2000" dirty="0"/>
              <a:t> de código abierto diseñada para crear interfaces de usuario con el objetivo de facilitar el desarrollo de aplicaciones en una sola página. Es mantenido por Facebook y la comunidad de software libre. En el proyecto hay más de mil desarrolladores libres.</a:t>
            </a:r>
          </a:p>
          <a:p>
            <a:endParaRPr lang="es-CO" sz="2000" dirty="0"/>
          </a:p>
          <a:p>
            <a:r>
              <a:rPr lang="es-CO" sz="2000" dirty="0"/>
              <a:t>NODEJS:  es un entorno en tiempo de ejecución multiplataforma, de código abierto, para la capa del servidor (pero no limitándose a ello) basado en el lenguaje de programación JavaScript, asíncrono, con E/S de datos en una arquitectura orientada a eventos y basado en el motor V8 de Google.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3DB5E38-8922-4A1F-91EB-BE708DEA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50" y="1600636"/>
            <a:ext cx="2935720" cy="12489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A13141-5ECC-4F01-8B16-766BC6BB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50" y="3139932"/>
            <a:ext cx="2935720" cy="10097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82573FF-FB0E-4DE0-8F26-64D95462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449" y="4440051"/>
            <a:ext cx="2935719" cy="8668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82C24F-608F-40B2-AF65-71E915616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832" y="5466113"/>
            <a:ext cx="287695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5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C3B17C-4D2A-4FBB-BAD2-761E8C55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3" y="86971"/>
            <a:ext cx="10104699" cy="63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5A3AC19-571E-4B53-BE14-C4B86AEB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1" y="318050"/>
            <a:ext cx="10938076" cy="62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E839E1-9623-4B22-B89B-4A5C37A8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9" y="775503"/>
            <a:ext cx="10359342" cy="54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0D5D8-5663-40A3-8C02-4B8E0A15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0" y="358692"/>
            <a:ext cx="11308466" cy="61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55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235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Trebuchet MS</vt:lpstr>
      <vt:lpstr>Wingdings 3</vt:lpstr>
      <vt:lpstr>Faceta</vt:lpstr>
      <vt:lpstr>Curso Fullstack MERN</vt:lpstr>
      <vt:lpstr>¿Qué es fullstack?</vt:lpstr>
      <vt:lpstr>    MERN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Fullstack MERN</dc:title>
  <dc:creator>Christian Sanchez Quiroga</dc:creator>
  <cp:lastModifiedBy>Christian Sanchez Quiroga</cp:lastModifiedBy>
  <cp:revision>7</cp:revision>
  <dcterms:created xsi:type="dcterms:W3CDTF">2021-01-27T21:58:27Z</dcterms:created>
  <dcterms:modified xsi:type="dcterms:W3CDTF">2021-01-28T00:28:20Z</dcterms:modified>
</cp:coreProperties>
</file>