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9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2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4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BE1E-E531-6441-8266-0BD656EE92F0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BC9F-3A40-8E4A-A158-D725021E7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6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0DB71-D3B0-A6FE-164C-616818B96D19}"/>
              </a:ext>
            </a:extLst>
          </p:cNvPr>
          <p:cNvSpPr txBox="1"/>
          <p:nvPr/>
        </p:nvSpPr>
        <p:spPr>
          <a:xfrm>
            <a:off x="834887" y="1018227"/>
            <a:ext cx="100318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Welcome!</a:t>
            </a:r>
            <a:endParaRPr lang="en-GB" sz="2000" dirty="0">
              <a:solidFill>
                <a:srgbClr val="FFFFFF"/>
              </a:solidFill>
              <a:effectLst/>
              <a:latin typeface="CMU Bright SemiBold" panose="02000603000000000000" pitchFamily="2" charset="0"/>
            </a:endParaRPr>
          </a:p>
          <a:p>
            <a:endParaRPr lang="en-GB" sz="2000" dirty="0">
              <a:solidFill>
                <a:srgbClr val="FFFFFF"/>
              </a:solidFill>
              <a:effectLst/>
              <a:latin typeface="CMU Bright SemiBold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latin typeface="CMU Bright" panose="02000603000000000000" pitchFamily="2" charset="0"/>
              </a:rPr>
              <a:t>On the whiteboard, there </a:t>
            </a:r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is a non-linguistic representation of a piece of music, drawn by a previous participant. In a few moments, you will hear the same piece of music.</a:t>
            </a:r>
          </a:p>
          <a:p>
            <a:endParaRPr lang="en-GB" sz="2000" dirty="0">
              <a:solidFill>
                <a:srgbClr val="FFFFFF"/>
              </a:solidFill>
              <a:effectLst/>
              <a:latin typeface="CMU Bright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Your task is to improve upon this representation, so that it can be used by a choir singer who has to perform the piece at a concert with minimal rehearsal. The representation should be of the melody (not the words).</a:t>
            </a:r>
          </a:p>
          <a:p>
            <a:endParaRPr lang="en-GB" sz="2000" dirty="0">
              <a:solidFill>
                <a:srgbClr val="FFFFFF"/>
              </a:solidFill>
              <a:latin typeface="CMU Bright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You can change the representation in any way you like; both by adding or erasing.</a:t>
            </a:r>
          </a:p>
          <a:p>
            <a:endParaRPr lang="en-GB" sz="2000" dirty="0">
              <a:solidFill>
                <a:srgbClr val="FFFFFF"/>
              </a:solidFill>
              <a:effectLst/>
              <a:latin typeface="CMU Bright" panose="02000603000000000000" pitchFamily="2" charset="0"/>
            </a:endParaRPr>
          </a:p>
          <a:p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The choir singer has a visual particularity: She can only decode symbols and patterns organized circularly. Please keep this in mind when designing your representation.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493A4-C2EC-8F2C-38DE-4911591D59CE}"/>
              </a:ext>
            </a:extLst>
          </p:cNvPr>
          <p:cNvSpPr txBox="1"/>
          <p:nvPr/>
        </p:nvSpPr>
        <p:spPr>
          <a:xfrm>
            <a:off x="2650185" y="5695119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Click anywhere on the blue background </a:t>
            </a:r>
            <a:r>
              <a:rPr lang="en-GB" dirty="0">
                <a:solidFill>
                  <a:srgbClr val="FFFFFF"/>
                </a:solidFill>
                <a:latin typeface="CMU Bright" panose="02000603000000000000" pitchFamily="2" charset="0"/>
              </a:rPr>
              <a:t>with the mouse to </a:t>
            </a:r>
            <a:r>
              <a:rPr lang="en-GB" sz="18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continue.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1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776BB-C23B-4F67-3260-47240295CA04}"/>
              </a:ext>
            </a:extLst>
          </p:cNvPr>
          <p:cNvSpPr txBox="1"/>
          <p:nvPr/>
        </p:nvSpPr>
        <p:spPr>
          <a:xfrm>
            <a:off x="2504661" y="2767280"/>
            <a:ext cx="7182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latin typeface="CMU Bright" panose="02000603000000000000" pitchFamily="2" charset="0"/>
              </a:rPr>
              <a:t>T</a:t>
            </a:r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o listen to the piece of music, </a:t>
            </a:r>
            <a:r>
              <a:rPr lang="en-GB" sz="2000" dirty="0">
                <a:solidFill>
                  <a:srgbClr val="FFFFFF"/>
                </a:solidFill>
                <a:latin typeface="CMU Bright" panose="02000603000000000000" pitchFamily="2" charset="0"/>
              </a:rPr>
              <a:t>c</a:t>
            </a:r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lick the mouse somewhere on the blue background</a:t>
            </a:r>
          </a:p>
          <a:p>
            <a:pPr algn="ctr"/>
            <a:endParaRPr lang="en-GB" sz="2000" dirty="0">
              <a:solidFill>
                <a:srgbClr val="FFFFFF"/>
              </a:solidFill>
              <a:latin typeface="CMU Bright" panose="02000603000000000000" pitchFamily="2" charset="0"/>
            </a:endParaRPr>
          </a:p>
          <a:p>
            <a:pPr algn="ctr"/>
            <a:r>
              <a:rPr lang="en-GB" sz="2000" dirty="0">
                <a:solidFill>
                  <a:srgbClr val="FFFFFF"/>
                </a:solidFill>
                <a:effectLst/>
                <a:latin typeface="CMU Bright" panose="02000603000000000000" pitchFamily="2" charset="0"/>
              </a:rPr>
              <a:t>You will only be able to listen to it twice, so please be attentive.</a:t>
            </a:r>
          </a:p>
        </p:txBody>
      </p:sp>
    </p:spTree>
    <p:extLst>
      <p:ext uri="{BB962C8B-B14F-4D97-AF65-F5344CB8AC3E}">
        <p14:creationId xmlns:p14="http://schemas.microsoft.com/office/powerpoint/2010/main" val="29416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6CC45-F0C6-B842-2984-A8C9D690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7224"/>
            <a:ext cx="9144000" cy="526428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Now, try to improve the representation of the melody using the whiteboard, the marker, and the eraser. 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Keep in mind that the singer can only decode symbols and patterns when organized circularly.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If you wish to, you can play the melody again by moving the mouse to the speaker symbol and clicking play (but please only do this once).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When you are done with your representation, click somewhere on the blue background with the mouse.</a:t>
            </a:r>
          </a:p>
        </p:txBody>
      </p:sp>
      <p:pic>
        <p:nvPicPr>
          <p:cNvPr id="4" name="Dies_Irae_first_phrase.wav" descr="Dies_Irae_first_phrase.wav">
            <a:hlinkClick r:id="" action="ppaction://media"/>
            <a:extLst>
              <a:ext uri="{FF2B5EF4-FFF2-40B4-BE49-F238E27FC236}">
                <a16:creationId xmlns:a16="http://schemas.microsoft.com/office/drawing/2014/main" id="{36637C83-124E-0A42-8C33-1F3ABDA1D8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959087"/>
            <a:ext cx="812800" cy="81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04A1D-C226-5D7B-8DDB-B2B377962F9C}"/>
              </a:ext>
            </a:extLst>
          </p:cNvPr>
          <p:cNvSpPr txBox="1"/>
          <p:nvPr/>
        </p:nvSpPr>
        <p:spPr>
          <a:xfrm>
            <a:off x="3326296" y="5632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66CC45-F0C6-B842-2984-A8C9D690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3134"/>
            <a:ext cx="9144000" cy="153173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The experiment is finished. Thank you very much for participating!</a:t>
            </a:r>
          </a:p>
          <a:p>
            <a:pPr algn="l"/>
            <a:endParaRPr lang="en-GB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algn="l"/>
            <a:r>
              <a:rPr lang="en-GB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Please leave the tools as you found them before you leave.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04A1D-C226-5D7B-8DDB-B2B377962F9C}"/>
              </a:ext>
            </a:extLst>
          </p:cNvPr>
          <p:cNvSpPr txBox="1"/>
          <p:nvPr/>
        </p:nvSpPr>
        <p:spPr>
          <a:xfrm>
            <a:off x="3326296" y="5632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52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279</Words>
  <Application>Microsoft Macintosh PowerPoint</Application>
  <PresentationFormat>Widescreen</PresentationFormat>
  <Paragraphs>26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CMU Bright</vt:lpstr>
      <vt:lpstr>CMU Bright Roman</vt:lpstr>
      <vt:lpstr>CMU Bright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Westh Stenbro</dc:creator>
  <cp:lastModifiedBy>Christian Westh Stenbro</cp:lastModifiedBy>
  <cp:revision>7</cp:revision>
  <dcterms:created xsi:type="dcterms:W3CDTF">2024-05-05T14:42:48Z</dcterms:created>
  <dcterms:modified xsi:type="dcterms:W3CDTF">2024-05-06T08:11:56Z</dcterms:modified>
</cp:coreProperties>
</file>