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3" r:id="rId24"/>
    <p:sldId id="281" r:id="rId25"/>
    <p:sldId id="282" r:id="rId26"/>
    <p:sldId id="26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1536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268" y="-824"/>
      </p:cViewPr>
      <p:guideLst>
        <p:guide orient="horz" pos="3600"/>
        <p:guide pos="1536"/>
        <p:guide pos="6144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 Sudhir Bharadwaj" userId="478a8320-43e6-4aba-bd93-38659c0d045d" providerId="ADAL" clId="{498BEE6D-52DC-4DC3-A8F2-44DB1456D838}"/>
    <pc:docChg chg="undo custSel modSld">
      <pc:chgData name="Suhas Sudhir Bharadwaj" userId="478a8320-43e6-4aba-bd93-38659c0d045d" providerId="ADAL" clId="{498BEE6D-52DC-4DC3-A8F2-44DB1456D838}" dt="2025-02-27T16:17:26.656" v="4" actId="1076"/>
      <pc:docMkLst>
        <pc:docMk/>
      </pc:docMkLst>
      <pc:sldChg chg="modSp mod">
        <pc:chgData name="Suhas Sudhir Bharadwaj" userId="478a8320-43e6-4aba-bd93-38659c0d045d" providerId="ADAL" clId="{498BEE6D-52DC-4DC3-A8F2-44DB1456D838}" dt="2025-02-27T16:17:26.656" v="4" actId="1076"/>
        <pc:sldMkLst>
          <pc:docMk/>
          <pc:sldMk cId="1409825999" sldId="257"/>
        </pc:sldMkLst>
        <pc:spChg chg="mod">
          <ac:chgData name="Suhas Sudhir Bharadwaj" userId="478a8320-43e6-4aba-bd93-38659c0d045d" providerId="ADAL" clId="{498BEE6D-52DC-4DC3-A8F2-44DB1456D838}" dt="2025-02-27T16:17:26.656" v="4" actId="1076"/>
          <ac:spMkLst>
            <pc:docMk/>
            <pc:sldMk cId="1409825999" sldId="257"/>
            <ac:spMk id="4" creationId="{D3DB8EDE-9D37-F5C2-3B98-CB289FF325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1104-FF0E-3477-10AD-8B628DB5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4EFE9-711A-DC96-911F-A496F42B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CAF8-6900-4B9F-6473-4B2D594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B241-DE82-9DB3-0A7A-03B3A853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257F-365D-71C2-235F-C4F64664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100A-6DB5-6A3A-624C-1227FB1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216D3-D656-E53A-AF44-83643412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A592-33BD-2DF5-F594-AC85CCD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ECBC-7291-DF65-0E93-B9295A4B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0B2F-AB81-E831-3A3B-FE1E27B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94A77-516F-7E65-A045-22D1AECA6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E26BE-384E-A5A9-0A56-FE9EECE0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0F7B-DE9E-9EE8-AAF8-04099613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BCC-45B2-5A5C-F8A4-6AA7BAAB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A060-9896-0E8D-2F00-8F56CC8A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9DF-1FFE-58B4-C985-9843BC47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F44E-78A0-B3B0-13CC-761FB4B8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6C0B-28A2-F1E7-CBB3-19BAA177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ADEF-EBB9-4D65-E7F5-AF4D4E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8E55-68A4-B630-8A70-7345B729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813E-E141-D4F8-230A-27CD449F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9CB6-99DB-507A-DB4B-0C5E69D8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BF93-67CC-E19F-4036-BA4D83A6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4CC5-8B8E-9741-DFFE-D2246A1F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50FA-E464-195C-D6CC-2D2D74D9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0561-EB12-5379-DCB7-B5C3788B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F16E-9A0B-F186-4109-C4BADB778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6C661-64B4-4BEB-61A4-E3819A71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F77C-C7B0-DA30-600C-D100FDCA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CA1A-C0A7-4C47-956F-73AB6219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B954-74E0-8217-34AE-2D30132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8B1E-86E7-928B-D8C5-F678B69F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8420-11FC-97F2-9006-9505BA6A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BFC5-5EF0-338F-294B-C2D6ED6E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E08C-B752-BDA3-6E9F-B73521289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307E2-F42D-4367-6173-44BD504A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BFC32-C2A4-E0B6-17DE-0522DA8C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9E68D-F861-92E7-5BC1-E25B2FF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E922-8FF7-D986-D4C5-E043887E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30D8-98DE-DEBD-2F2B-1DC42451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8D52-0143-634C-DB3B-11BDAE81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E34E-8548-805B-6ECE-18C7D022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C417-8AA9-30B0-5A01-1253629A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787B-0147-129A-29CE-35978CEB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DDF4-DC0E-C116-1FB5-916EAE28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B023-5E4E-1DAC-AB06-320964D0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1793-32BA-C3E9-6BB7-2AE3DEFD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5C42-95C1-EB00-0096-A5EF87EE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B2D8F-7992-492B-4499-AD928E4D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9F7E-D869-94DD-82B6-FEF93198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8E4F-699B-EFB2-A36E-DFD523DE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C23B-850E-05C6-AE43-2FB5F45B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3BA1-560D-1F83-CEC3-07E3BBF0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6D0BE-C354-A7B3-D665-B4F177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DCF3-DB04-56DD-C6E8-5DB68372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A29FE-827E-6DD2-C4E7-C144B5D7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C6D50-0F79-F43D-130B-FCCDAE75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396EF-97B8-CD10-0829-D6B4A407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1B84-263F-7A9E-3FD9-B2B77D8B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94C1-A5A9-0E3A-FA3D-EB746BAF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22391-96B0-BB3E-35D2-BC49E2B2B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BF7A3-039B-4F6D-A6FA-875796DCD15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BD0E-706D-495E-0114-167DDAA7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8A71-7B3B-7D99-2CE4-68745463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7BFE1-0196-4FD3-820C-235F9C9BD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52CC3-27CB-CADA-7003-FA17CD030ECE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B8EDE-9D37-F5C2-3B98-CB289FF32519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5BBB-3D22-D3F4-2A30-785E0A3B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9F9583-5ECE-E0A2-8219-0208055D5886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26FCB-376D-C5A1-B94C-C17BDB4AB175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ADA33D5D-225D-30E7-22E8-E09E9819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27504"/>
            <a:ext cx="7315200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7B68-874C-8F8E-AE3C-D6B7F007C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C6F5C-0726-D95C-3C7F-551A773CD5FE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5076B-359C-7032-43FD-50FE209A0705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logo of a department of labor&#10;&#10;AI-generated content may be incorrect.">
            <a:extLst>
              <a:ext uri="{FF2B5EF4-FFF2-40B4-BE49-F238E27FC236}">
                <a16:creationId xmlns:a16="http://schemas.microsoft.com/office/drawing/2014/main" id="{7B2B9F9F-E95A-2397-68D4-B9227F0F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92" y="1385691"/>
            <a:ext cx="4086616" cy="40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C9D8A-5E50-37CD-1898-AE2C4F75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F0B73-E39B-1CBB-7F8C-EE5071F36AF2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C914F-21C7-77B9-B829-1D8EFC19DD00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een and grey logo&#10;&#10;AI-generated content may be incorrect.">
            <a:extLst>
              <a:ext uri="{FF2B5EF4-FFF2-40B4-BE49-F238E27FC236}">
                <a16:creationId xmlns:a16="http://schemas.microsoft.com/office/drawing/2014/main" id="{EBFCA8A9-220C-3B00-5049-4918B7CB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37700"/>
            <a:ext cx="6705600" cy="13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A614-E617-B96E-049D-83A8F5D3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77E89-53F5-A7DF-FA91-04B117DBF8D5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4969B-646C-3888-40D9-56936ACA49BE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1BB88217-92D0-EF13-BF16-E0DE16FB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2659440"/>
            <a:ext cx="8778240" cy="15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4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93CA-A830-1419-7886-C4B8A68F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5FCD2-20B4-126B-9368-A35DF5437A60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BA005-1B4F-1058-08C7-11773B53A5B3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background with red and grey text&#10;&#10;AI-generated content may be incorrect.">
            <a:extLst>
              <a:ext uri="{FF2B5EF4-FFF2-40B4-BE49-F238E27FC236}">
                <a16:creationId xmlns:a16="http://schemas.microsoft.com/office/drawing/2014/main" id="{D138AD10-7A1F-5A53-B50B-52657E47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6" y="2382020"/>
            <a:ext cx="6612528" cy="20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3AF48-9203-6031-FE1C-71F43883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BA10E-4383-9BEF-7CF2-030A54DD3401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6B944-794F-EAA9-D661-F214455EE3EA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grey sign&#10;&#10;AI-generated content may be incorrect.">
            <a:extLst>
              <a:ext uri="{FF2B5EF4-FFF2-40B4-BE49-F238E27FC236}">
                <a16:creationId xmlns:a16="http://schemas.microsoft.com/office/drawing/2014/main" id="{8687CBA5-2D96-80FB-4E01-75542D82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30" y="2513035"/>
            <a:ext cx="6594940" cy="18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5AA78-B2BB-21DA-159F-98576373F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4CFC45-D34B-6CD4-337F-D167CFEC7CED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BA675-A454-3952-3A61-0272D2FE050E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grey logo&#10;&#10;AI-generated content may be incorrect.">
            <a:extLst>
              <a:ext uri="{FF2B5EF4-FFF2-40B4-BE49-F238E27FC236}">
                <a16:creationId xmlns:a16="http://schemas.microsoft.com/office/drawing/2014/main" id="{F5918793-9A5A-4756-CD65-0D57D767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1" y="2580272"/>
            <a:ext cx="6549657" cy="16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520B-D0AB-F553-D644-3283B759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5FD7C-4005-B534-E980-4CF68752DDDF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19D5A-2657-6151-ACB4-22576C6A10E6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82A36CD0-524D-954E-D3B8-866EE442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21591" r="4545" b="21591"/>
          <a:stretch/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2FBEE-E0A5-A2E8-3029-CA0735DBC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6B36F3-25F2-618C-23D6-EC0D7C2BFE02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96F58-F15B-B046-F48F-B7A7409C4174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02741DBD-D432-C188-2D87-8256311AE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61" y="1443369"/>
            <a:ext cx="3976877" cy="3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8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942A4-3917-2953-18C1-7871BEE70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F792A-6BD2-532E-1614-EECED13AFAD8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D69E0-6E93-29FE-6125-F52D59FE0494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806D7A6B-564F-A879-9464-E6AE0F73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" b="7008"/>
          <a:stretch/>
        </p:blipFill>
        <p:spPr>
          <a:xfrm>
            <a:off x="3696002" y="1365396"/>
            <a:ext cx="4799996" cy="41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F28-DE3E-D7BE-B310-47B27C0F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95782-9D01-2CE2-C915-ECC75563E721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4781A-7B8E-0F6A-06C8-F3467932421D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green logo&#10;&#10;AI-generated content may be incorrect.">
            <a:extLst>
              <a:ext uri="{FF2B5EF4-FFF2-40B4-BE49-F238E27FC236}">
                <a16:creationId xmlns:a16="http://schemas.microsoft.com/office/drawing/2014/main" id="{4B870093-E20C-353A-AF7D-4F347792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58" y="1695348"/>
            <a:ext cx="6776484" cy="34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4F21-AD1C-4B84-F510-C647AA56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AC765-B983-20B7-DC91-D813096C5558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72C08-4068-10F8-FF70-E8F3B5258A44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0AB04928-3E8A-D86F-D089-885F31C5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62" y="2531388"/>
            <a:ext cx="6944675" cy="17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AECC7-4212-BC99-945A-344E35CC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457D2-30EA-F0AE-A899-E5792D42D1A8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64990-5C2B-6CCA-4AA1-F67FCB035F20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95C917D8-8C9D-0983-B18D-D30A81DB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9" y="2552983"/>
            <a:ext cx="6826102" cy="17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30F48-4046-EB7F-C379-BA715BAA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DCA97-C060-5286-C8B4-618FBFEF7438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49AE9-E2A5-C76D-1C92-986F08D4F461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een and white logo&#10;&#10;AI-generated content may be incorrect.">
            <a:extLst>
              <a:ext uri="{FF2B5EF4-FFF2-40B4-BE49-F238E27FC236}">
                <a16:creationId xmlns:a16="http://schemas.microsoft.com/office/drawing/2014/main" id="{579D6E6F-82BD-A343-11B0-1990153B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75" y="2134197"/>
            <a:ext cx="6697249" cy="25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6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8B54-CAD2-ECEF-A119-6E75C688D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00F01-5DE1-F5C5-AC36-7FCE68354195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5A5B0-492C-2F77-AECC-5D1981EBC984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7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38FF-97E7-F844-A9D0-9AE1660A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FAC448-3956-81F5-BB11-B56727F02573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E6227-2B0A-4355-5B2A-7B679793784B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Red letters on a white background&#10;&#10;AI-generated content may be incorrect.">
            <a:extLst>
              <a:ext uri="{FF2B5EF4-FFF2-40B4-BE49-F238E27FC236}">
                <a16:creationId xmlns:a16="http://schemas.microsoft.com/office/drawing/2014/main" id="{CA225B0B-00E3-F059-6412-72917852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7" t="13496" r="19337" b="13496"/>
          <a:stretch/>
        </p:blipFill>
        <p:spPr>
          <a:xfrm>
            <a:off x="2438399" y="1143000"/>
            <a:ext cx="73152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BD1B-F193-2579-F83F-987C8F1B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614F3-F9E9-E7F7-2AE6-768893559F1B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1CD7-975D-6105-7D63-DB057AE7E6C6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blue logo&#10;&#10;AI-generated content may be incorrect.">
            <a:extLst>
              <a:ext uri="{FF2B5EF4-FFF2-40B4-BE49-F238E27FC236}">
                <a16:creationId xmlns:a16="http://schemas.microsoft.com/office/drawing/2014/main" id="{837A698A-5F9E-83E7-2DE9-6B23CB351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3585"/>
            <a:ext cx="7315200" cy="25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8E033-C397-663A-7246-2377EFEF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AF3073-CE0B-77BE-A085-70A87E591DED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8B160-EE6A-89C0-DEFE-F8F1CBBDB41A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of a mountain center&#10;&#10;AI-generated content may be incorrect.">
            <a:extLst>
              <a:ext uri="{FF2B5EF4-FFF2-40B4-BE49-F238E27FC236}">
                <a16:creationId xmlns:a16="http://schemas.microsoft.com/office/drawing/2014/main" id="{1A28F7AB-3DDA-7B79-80A1-F7A97A2B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70" y="1143000"/>
            <a:ext cx="45834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2C2-B8F2-197D-2310-E840ACD6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0C17F-F1EF-C273-45C8-F2E345516EC6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82E83-2D2D-1563-428B-E43C7CAEB223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een and black logo&#10;&#10;AI-generated content may be incorrect.">
            <a:extLst>
              <a:ext uri="{FF2B5EF4-FFF2-40B4-BE49-F238E27FC236}">
                <a16:creationId xmlns:a16="http://schemas.microsoft.com/office/drawing/2014/main" id="{35319D69-98F0-85A4-0A55-25F8741B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5"/>
          <a:stretch/>
        </p:blipFill>
        <p:spPr>
          <a:xfrm>
            <a:off x="2438400" y="2348701"/>
            <a:ext cx="7315200" cy="21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55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F2F7-7F45-9D6D-0ACB-0B7783ED4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8924CA-61E3-7DE3-029A-BC6087BA27AA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1686A-9298-2D52-E5CD-FD6A0AECA148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795DC4F6-5F5A-EC39-CE24-53CE4BA5E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95732"/>
            <a:ext cx="7315200" cy="12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2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678A-22B5-47A3-2C36-5C826643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6002E1-03DE-17F9-F3FA-71A85DEE5BD4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74529-FE98-EFF5-B3DB-A110FFFAC449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A84B2BA2-BF68-B343-559D-2D1DBB73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2894"/>
          <a:stretch/>
        </p:blipFill>
        <p:spPr>
          <a:xfrm>
            <a:off x="2438400" y="2313907"/>
            <a:ext cx="7315200" cy="22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49F3-FB65-FE42-617C-B7B615815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F32686-AB30-91F3-09F2-9375DE04893A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D0E02-FD03-92F4-B228-DE7DF9FF8C7E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gold logo&#10;&#10;AI-generated content may be incorrect.">
            <a:extLst>
              <a:ext uri="{FF2B5EF4-FFF2-40B4-BE49-F238E27FC236}">
                <a16:creationId xmlns:a16="http://schemas.microsoft.com/office/drawing/2014/main" id="{247B6A7B-83C5-4684-AB25-5CE80CAE7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19713"/>
            <a:ext cx="7319252" cy="3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6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BB21-D2AB-6288-E118-C8A00A48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A0A593-CD56-23E2-1757-0DD0A7084049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E5FCB-88DA-584F-B796-981C2A7954CD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24CCBEE2-E740-727F-50E4-73FFA242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r="1755"/>
          <a:stretch/>
        </p:blipFill>
        <p:spPr>
          <a:xfrm>
            <a:off x="2734849" y="2289431"/>
            <a:ext cx="6722301" cy="22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84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F57C-5A63-DFB8-191D-55B7642E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FD5FD7-4EF9-7374-6C0D-6238DEDA3437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EAE04-799E-A8D8-D324-4E3260E9EB91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02635CC6-9309-502A-E8F3-8A5AA65D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/>
          <a:stretch/>
        </p:blipFill>
        <p:spPr>
          <a:xfrm>
            <a:off x="2897687" y="2134053"/>
            <a:ext cx="6396625" cy="25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3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EAEF7-DF2C-F24A-E136-5A00E76A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8953C-5A6E-DB10-A96A-E69B9C65EEDE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4A4D-C90E-B846-4C2B-E9BD8602CD12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25E808E2-D524-9138-5D07-39720FCB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61089"/>
            <a:ext cx="7315200" cy="13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D2E71-7D76-8589-3F29-5F7E9F28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6CB2DB-336C-6330-95F2-D444BA9AEEFB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65C28-22F1-FFDA-DD6D-2740329534EB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DF9252-2167-B995-4E8A-6508E94AE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/>
          <a:stretch/>
        </p:blipFill>
        <p:spPr>
          <a:xfrm>
            <a:off x="2438400" y="1348112"/>
            <a:ext cx="7356953" cy="41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9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F59B6-0693-98F5-83AC-04A115D7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6C832B-26C2-84D3-296D-A9D11F265B21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6DE55-4A0A-40C5-4EB8-2B48510DB800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52BA9-2C6F-87BD-85C0-74572C5F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8" y="2878989"/>
            <a:ext cx="7275124" cy="11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5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733E-E925-2804-FF5B-6BA43520B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9881FD-215B-8E9A-8953-55FF5ADA3BD6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96F36-2AB6-72DC-9A44-7EE5E16A947F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white sign with red and white text&#10;&#10;AI-generated content may be incorrect.">
            <a:extLst>
              <a:ext uri="{FF2B5EF4-FFF2-40B4-BE49-F238E27FC236}">
                <a16:creationId xmlns:a16="http://schemas.microsoft.com/office/drawing/2014/main" id="{852D66D3-B2F4-060C-20BF-EE717700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2" y="1479961"/>
            <a:ext cx="4132236" cy="38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5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BF95-99B1-5C20-6979-D7DC958A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393F5-77C6-7276-83C2-A209D917DB23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94F05-510A-28F4-B23A-40258A5EA96C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black letter on a white background&#10;&#10;AI-generated content may be incorrect.">
            <a:extLst>
              <a:ext uri="{FF2B5EF4-FFF2-40B4-BE49-F238E27FC236}">
                <a16:creationId xmlns:a16="http://schemas.microsoft.com/office/drawing/2014/main" id="{23F58DA1-D1A2-FB4A-4C35-CC388BA6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554" r="4447" b="5554"/>
          <a:stretch/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FFC3-7609-233F-F027-C6AA6DD2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F951F-46A7-6BCC-FD7C-200018432FD2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3F1EF-B622-15BA-C0DE-8BD64EA9A791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orange logo&#10;&#10;AI-generated content may be incorrect.">
            <a:extLst>
              <a:ext uri="{FF2B5EF4-FFF2-40B4-BE49-F238E27FC236}">
                <a16:creationId xmlns:a16="http://schemas.microsoft.com/office/drawing/2014/main" id="{7E0B4C6E-2DCD-1CCA-08A6-7158CD67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68624"/>
            <a:ext cx="7315200" cy="1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1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890D-C44C-CD18-5E55-476398FA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02806B-4445-A068-035B-648606AB8816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0CB46-1452-D265-2B48-057B1EDC789E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5A6A740E-E4BC-A1AA-73AE-B97B975A0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85319"/>
            <a:ext cx="7336343" cy="16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905F3-FCC8-E246-6D1F-4409C43D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69A8D5-37EC-0292-4746-0420E1BA36BB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D875B-0FC3-6DF9-2FF6-CC74FCE5C3E0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sign&#10;&#10;AI-generated content may be incorrect.">
            <a:extLst>
              <a:ext uri="{FF2B5EF4-FFF2-40B4-BE49-F238E27FC236}">
                <a16:creationId xmlns:a16="http://schemas.microsoft.com/office/drawing/2014/main" id="{B31EAA81-BAA8-157D-94D2-A46351F4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52" y="2317131"/>
            <a:ext cx="6960296" cy="22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35D18-35D2-4DF1-87AF-7BC2484F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86CE6-E834-63D8-BE76-75FF321C70B5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2CF62-44A1-269F-6B49-6F54DB937797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5B8B5E4E-20A2-0967-E5FD-7D96C22C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3" y="1562747"/>
            <a:ext cx="6677034" cy="3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E200-B25B-3EA0-6E06-A8243AEE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50FA0C-3791-0F41-87BA-7BFDAD95615C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4FA07-4FAE-7CF6-7507-C962BF9D0344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yellow logo&#10;&#10;AI-generated content may be incorrect.">
            <a:extLst>
              <a:ext uri="{FF2B5EF4-FFF2-40B4-BE49-F238E27FC236}">
                <a16:creationId xmlns:a16="http://schemas.microsoft.com/office/drawing/2014/main" id="{9B194B2A-6517-81C5-CFD3-0E09E1E2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b="13968"/>
          <a:stretch/>
        </p:blipFill>
        <p:spPr>
          <a:xfrm>
            <a:off x="2923783" y="1143000"/>
            <a:ext cx="63444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9724-FDAB-1549-1785-013F9A61E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2BD0C-152C-4C75-E0DB-AA9BE87A0E75}"/>
              </a:ext>
            </a:extLst>
          </p:cNvPr>
          <p:cNvSpPr>
            <a:spLocks noChangeAspect="1"/>
          </p:cNvSpPr>
          <p:nvPr/>
        </p:nvSpPr>
        <p:spPr>
          <a:xfrm>
            <a:off x="1706880" y="685799"/>
            <a:ext cx="877824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638D6-C18F-9B38-21AA-7CE1136D558B}"/>
              </a:ext>
            </a:extLst>
          </p:cNvPr>
          <p:cNvSpPr>
            <a:spLocks noChangeAspect="1"/>
          </p:cNvSpPr>
          <p:nvPr/>
        </p:nvSpPr>
        <p:spPr>
          <a:xfrm>
            <a:off x="2438400" y="1143000"/>
            <a:ext cx="7315200" cy="4572000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black background with text&#10;&#10;AI-generated content may be incorrect.">
            <a:extLst>
              <a:ext uri="{FF2B5EF4-FFF2-40B4-BE49-F238E27FC236}">
                <a16:creationId xmlns:a16="http://schemas.microsoft.com/office/drawing/2014/main" id="{DA50DDF7-1B96-354A-2EB2-9656A897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-228601"/>
            <a:ext cx="7315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Suhas Sudhir Bharadwaj</dc:creator>
  <cp:lastModifiedBy>Suhas Sudhir Bharadwaj</cp:lastModifiedBy>
  <cp:revision>53</cp:revision>
  <dcterms:created xsi:type="dcterms:W3CDTF">2025-02-27T16:13:49Z</dcterms:created>
  <dcterms:modified xsi:type="dcterms:W3CDTF">2025-02-27T18:46:16Z</dcterms:modified>
</cp:coreProperties>
</file>