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9" r:id="rId2"/>
    <p:sldId id="260" r:id="rId3"/>
    <p:sldId id="261" r:id="rId4"/>
    <p:sldId id="257" r:id="rId5"/>
    <p:sldId id="256" r:id="rId6"/>
    <p:sldId id="258" r:id="rId7"/>
    <p:sldId id="262" r:id="rId8"/>
    <p:sldId id="263" r:id="rId9"/>
    <p:sldId id="265" r:id="rId10"/>
    <p:sldId id="266" r:id="rId11"/>
    <p:sldId id="277" r:id="rId12"/>
    <p:sldId id="264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C16C5-FA21-4572-A7DD-906F2C05F5A1}" v="306" dt="2020-07-18T04:12:40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Thieme" userId="1c4ee0090c546ac9" providerId="LiveId" clId="{ECCC16C5-FA21-4572-A7DD-906F2C05F5A1}"/>
    <pc:docChg chg="undo custSel mod addSld delSld modSld sldOrd">
      <pc:chgData name="Christian Thieme" userId="1c4ee0090c546ac9" providerId="LiveId" clId="{ECCC16C5-FA21-4572-A7DD-906F2C05F5A1}" dt="2020-07-18T21:04:40.038" v="6886" actId="14100"/>
      <pc:docMkLst>
        <pc:docMk/>
      </pc:docMkLst>
      <pc:sldChg chg="addSp delSp modSp">
        <pc:chgData name="Christian Thieme" userId="1c4ee0090c546ac9" providerId="LiveId" clId="{ECCC16C5-FA21-4572-A7DD-906F2C05F5A1}" dt="2020-07-17T03:58:42.740" v="1578" actId="207"/>
        <pc:sldMkLst>
          <pc:docMk/>
          <pc:sldMk cId="139462138" sldId="256"/>
        </pc:sldMkLst>
        <pc:spChg chg="mod">
          <ac:chgData name="Christian Thieme" userId="1c4ee0090c546ac9" providerId="LiveId" clId="{ECCC16C5-FA21-4572-A7DD-906F2C05F5A1}" dt="2020-07-17T03:58:18.839" v="1568" actId="207"/>
          <ac:spMkLst>
            <pc:docMk/>
            <pc:sldMk cId="139462138" sldId="256"/>
            <ac:spMk id="6" creationId="{E9AF6149-BAC4-4043-BC7C-683C6E7DE1E9}"/>
          </ac:spMkLst>
        </pc:spChg>
        <pc:spChg chg="mod">
          <ac:chgData name="Christian Thieme" userId="1c4ee0090c546ac9" providerId="LiveId" clId="{ECCC16C5-FA21-4572-A7DD-906F2C05F5A1}" dt="2020-07-17T03:58:23.314" v="1570" actId="207"/>
          <ac:spMkLst>
            <pc:docMk/>
            <pc:sldMk cId="139462138" sldId="256"/>
            <ac:spMk id="9" creationId="{41E4C0BC-8583-4AF3-B929-6A569BAA506A}"/>
          </ac:spMkLst>
        </pc:spChg>
        <pc:spChg chg="mod">
          <ac:chgData name="Christian Thieme" userId="1c4ee0090c546ac9" providerId="LiveId" clId="{ECCC16C5-FA21-4572-A7DD-906F2C05F5A1}" dt="2020-07-17T03:58:21.192" v="1569" actId="207"/>
          <ac:spMkLst>
            <pc:docMk/>
            <pc:sldMk cId="139462138" sldId="256"/>
            <ac:spMk id="10" creationId="{83FABBCF-64BC-4620-ACF9-7D784A2DEEC1}"/>
          </ac:spMkLst>
        </pc:spChg>
        <pc:spChg chg="del">
          <ac:chgData name="Christian Thieme" userId="1c4ee0090c546ac9" providerId="LiveId" clId="{ECCC16C5-FA21-4572-A7DD-906F2C05F5A1}" dt="2020-07-15T05:00:08.151" v="36" actId="478"/>
          <ac:spMkLst>
            <pc:docMk/>
            <pc:sldMk cId="139462138" sldId="256"/>
            <ac:spMk id="17" creationId="{81EC4255-988F-4A4B-8B45-630948F548A2}"/>
          </ac:spMkLst>
        </pc:spChg>
        <pc:spChg chg="del">
          <ac:chgData name="Christian Thieme" userId="1c4ee0090c546ac9" providerId="LiveId" clId="{ECCC16C5-FA21-4572-A7DD-906F2C05F5A1}" dt="2020-07-15T05:00:09.568" v="38" actId="478"/>
          <ac:spMkLst>
            <pc:docMk/>
            <pc:sldMk cId="139462138" sldId="256"/>
            <ac:spMk id="21" creationId="{22166985-D041-4082-B41D-53BA7F607563}"/>
          </ac:spMkLst>
        </pc:spChg>
        <pc:spChg chg="mod">
          <ac:chgData name="Christian Thieme" userId="1c4ee0090c546ac9" providerId="LiveId" clId="{ECCC16C5-FA21-4572-A7DD-906F2C05F5A1}" dt="2020-07-15T05:12:36.763" v="363" actId="1076"/>
          <ac:spMkLst>
            <pc:docMk/>
            <pc:sldMk cId="139462138" sldId="256"/>
            <ac:spMk id="22" creationId="{3B7C220D-8966-4E6E-B741-FFFF587365C1}"/>
          </ac:spMkLst>
        </pc:spChg>
        <pc:spChg chg="del">
          <ac:chgData name="Christian Thieme" userId="1c4ee0090c546ac9" providerId="LiveId" clId="{ECCC16C5-FA21-4572-A7DD-906F2C05F5A1}" dt="2020-07-15T05:00:13.200" v="40" actId="478"/>
          <ac:spMkLst>
            <pc:docMk/>
            <pc:sldMk cId="139462138" sldId="256"/>
            <ac:spMk id="24" creationId="{AA7CB753-9AFA-4DA7-BB6D-C33BB91DBE63}"/>
          </ac:spMkLst>
        </pc:spChg>
        <pc:spChg chg="del">
          <ac:chgData name="Christian Thieme" userId="1c4ee0090c546ac9" providerId="LiveId" clId="{ECCC16C5-FA21-4572-A7DD-906F2C05F5A1}" dt="2020-07-15T05:00:08.151" v="36" actId="478"/>
          <ac:spMkLst>
            <pc:docMk/>
            <pc:sldMk cId="139462138" sldId="256"/>
            <ac:spMk id="25" creationId="{9066C255-7D61-4A8D-BB10-31D74626F0DE}"/>
          </ac:spMkLst>
        </pc:spChg>
        <pc:spChg chg="mod">
          <ac:chgData name="Christian Thieme" userId="1c4ee0090c546ac9" providerId="LiveId" clId="{ECCC16C5-FA21-4572-A7DD-906F2C05F5A1}" dt="2020-07-15T05:12:36.763" v="363" actId="1076"/>
          <ac:spMkLst>
            <pc:docMk/>
            <pc:sldMk cId="139462138" sldId="256"/>
            <ac:spMk id="27" creationId="{F7F77859-0022-4B47-9050-907B5FDCDD11}"/>
          </ac:spMkLst>
        </pc:spChg>
        <pc:spChg chg="del">
          <ac:chgData name="Christian Thieme" userId="1c4ee0090c546ac9" providerId="LiveId" clId="{ECCC16C5-FA21-4572-A7DD-906F2C05F5A1}" dt="2020-07-15T04:59:57.593" v="31" actId="478"/>
          <ac:spMkLst>
            <pc:docMk/>
            <pc:sldMk cId="139462138" sldId="256"/>
            <ac:spMk id="29" creationId="{30944A9E-92CD-4583-B152-1B5B25759526}"/>
          </ac:spMkLst>
        </pc:spChg>
        <pc:spChg chg="del">
          <ac:chgData name="Christian Thieme" userId="1c4ee0090c546ac9" providerId="LiveId" clId="{ECCC16C5-FA21-4572-A7DD-906F2C05F5A1}" dt="2020-07-15T04:59:57.593" v="31" actId="478"/>
          <ac:spMkLst>
            <pc:docMk/>
            <pc:sldMk cId="139462138" sldId="256"/>
            <ac:spMk id="34" creationId="{3B697276-2139-433A-98B3-0FB3F232875C}"/>
          </ac:spMkLst>
        </pc:spChg>
        <pc:spChg chg="del">
          <ac:chgData name="Christian Thieme" userId="1c4ee0090c546ac9" providerId="LiveId" clId="{ECCC16C5-FA21-4572-A7DD-906F2C05F5A1}" dt="2020-07-15T04:59:57.593" v="31" actId="478"/>
          <ac:spMkLst>
            <pc:docMk/>
            <pc:sldMk cId="139462138" sldId="256"/>
            <ac:spMk id="36" creationId="{B0196198-6BC6-4B64-820B-DB6F0A5D1E9E}"/>
          </ac:spMkLst>
        </pc:spChg>
        <pc:spChg chg="del">
          <ac:chgData name="Christian Thieme" userId="1c4ee0090c546ac9" providerId="LiveId" clId="{ECCC16C5-FA21-4572-A7DD-906F2C05F5A1}" dt="2020-07-15T04:59:57.593" v="31" actId="478"/>
          <ac:spMkLst>
            <pc:docMk/>
            <pc:sldMk cId="139462138" sldId="256"/>
            <ac:spMk id="41" creationId="{375BA306-6F98-42C9-BA72-19B5B7145723}"/>
          </ac:spMkLst>
        </pc:spChg>
        <pc:spChg chg="del">
          <ac:chgData name="Christian Thieme" userId="1c4ee0090c546ac9" providerId="LiveId" clId="{ECCC16C5-FA21-4572-A7DD-906F2C05F5A1}" dt="2020-07-15T04:59:57.593" v="31" actId="478"/>
          <ac:spMkLst>
            <pc:docMk/>
            <pc:sldMk cId="139462138" sldId="256"/>
            <ac:spMk id="68" creationId="{5560686E-7FE2-4ED5-A3F6-0E43570EC2A9}"/>
          </ac:spMkLst>
        </pc:spChg>
        <pc:spChg chg="add mod">
          <ac:chgData name="Christian Thieme" userId="1c4ee0090c546ac9" providerId="LiveId" clId="{ECCC16C5-FA21-4572-A7DD-906F2C05F5A1}" dt="2020-07-15T05:04:03.256" v="112" actId="20577"/>
          <ac:spMkLst>
            <pc:docMk/>
            <pc:sldMk cId="139462138" sldId="256"/>
            <ac:spMk id="69" creationId="{7F7CDE84-D714-4CAF-99C0-72B514540951}"/>
          </ac:spMkLst>
        </pc:spChg>
        <pc:spChg chg="add mod">
          <ac:chgData name="Christian Thieme" userId="1c4ee0090c546ac9" providerId="LiveId" clId="{ECCC16C5-FA21-4572-A7DD-906F2C05F5A1}" dt="2020-07-17T03:58:30.676" v="1573" actId="207"/>
          <ac:spMkLst>
            <pc:docMk/>
            <pc:sldMk cId="139462138" sldId="256"/>
            <ac:spMk id="70" creationId="{9A57CB5D-DF35-42FE-8CE8-F7319EB33E13}"/>
          </ac:spMkLst>
        </pc:spChg>
        <pc:spChg chg="add mod">
          <ac:chgData name="Christian Thieme" userId="1c4ee0090c546ac9" providerId="LiveId" clId="{ECCC16C5-FA21-4572-A7DD-906F2C05F5A1}" dt="2020-07-17T03:58:25.419" v="1571" actId="207"/>
          <ac:spMkLst>
            <pc:docMk/>
            <pc:sldMk cId="139462138" sldId="256"/>
            <ac:spMk id="84" creationId="{EB77BE87-96C8-437D-8012-9625DF301FE6}"/>
          </ac:spMkLst>
        </pc:spChg>
        <pc:spChg chg="add mod">
          <ac:chgData name="Christian Thieme" userId="1c4ee0090c546ac9" providerId="LiveId" clId="{ECCC16C5-FA21-4572-A7DD-906F2C05F5A1}" dt="2020-07-17T03:58:28.307" v="1572" actId="207"/>
          <ac:spMkLst>
            <pc:docMk/>
            <pc:sldMk cId="139462138" sldId="256"/>
            <ac:spMk id="88" creationId="{C75FF0DE-C00B-451C-B37E-0F2C98BEF9D1}"/>
          </ac:spMkLst>
        </pc:spChg>
        <pc:spChg chg="add mod">
          <ac:chgData name="Christian Thieme" userId="1c4ee0090c546ac9" providerId="LiveId" clId="{ECCC16C5-FA21-4572-A7DD-906F2C05F5A1}" dt="2020-07-15T05:12:36.763" v="363" actId="1076"/>
          <ac:spMkLst>
            <pc:docMk/>
            <pc:sldMk cId="139462138" sldId="256"/>
            <ac:spMk id="90" creationId="{E9DD33C0-4493-43AB-AC8B-FA383C4A0086}"/>
          </ac:spMkLst>
        </pc:spChg>
        <pc:spChg chg="add mod">
          <ac:chgData name="Christian Thieme" userId="1c4ee0090c546ac9" providerId="LiveId" clId="{ECCC16C5-FA21-4572-A7DD-906F2C05F5A1}" dt="2020-07-15T05:12:36.763" v="363" actId="1076"/>
          <ac:spMkLst>
            <pc:docMk/>
            <pc:sldMk cId="139462138" sldId="256"/>
            <ac:spMk id="92" creationId="{1DCBE698-63CF-49E9-BED6-7A888AB91A72}"/>
          </ac:spMkLst>
        </pc:spChg>
        <pc:spChg chg="add mod">
          <ac:chgData name="Christian Thieme" userId="1c4ee0090c546ac9" providerId="LiveId" clId="{ECCC16C5-FA21-4572-A7DD-906F2C05F5A1}" dt="2020-07-17T03:58:33.481" v="1574" actId="207"/>
          <ac:spMkLst>
            <pc:docMk/>
            <pc:sldMk cId="139462138" sldId="256"/>
            <ac:spMk id="97" creationId="{639EA26D-D4BA-4764-9A71-B54B79DF8333}"/>
          </ac:spMkLst>
        </pc:spChg>
        <pc:spChg chg="add mod">
          <ac:chgData name="Christian Thieme" userId="1c4ee0090c546ac9" providerId="LiveId" clId="{ECCC16C5-FA21-4572-A7DD-906F2C05F5A1}" dt="2020-07-17T03:58:38.047" v="1576" actId="207"/>
          <ac:spMkLst>
            <pc:docMk/>
            <pc:sldMk cId="139462138" sldId="256"/>
            <ac:spMk id="100" creationId="{644873D3-2F69-4570-88DF-531C19F43071}"/>
          </ac:spMkLst>
        </pc:spChg>
        <pc:spChg chg="add mod">
          <ac:chgData name="Christian Thieme" userId="1c4ee0090c546ac9" providerId="LiveId" clId="{ECCC16C5-FA21-4572-A7DD-906F2C05F5A1}" dt="2020-07-17T03:58:35.699" v="1575" actId="207"/>
          <ac:spMkLst>
            <pc:docMk/>
            <pc:sldMk cId="139462138" sldId="256"/>
            <ac:spMk id="101" creationId="{E55B2237-B26D-48B1-B8F2-CF2CCD169EC1}"/>
          </ac:spMkLst>
        </pc:spChg>
        <pc:spChg chg="add mod">
          <ac:chgData name="Christian Thieme" userId="1c4ee0090c546ac9" providerId="LiveId" clId="{ECCC16C5-FA21-4572-A7DD-906F2C05F5A1}" dt="2020-07-17T03:58:40.271" v="1577" actId="207"/>
          <ac:spMkLst>
            <pc:docMk/>
            <pc:sldMk cId="139462138" sldId="256"/>
            <ac:spMk id="104" creationId="{DD4137A0-115E-47A2-BE6C-EDF66705FE55}"/>
          </ac:spMkLst>
        </pc:spChg>
        <pc:spChg chg="add mod">
          <ac:chgData name="Christian Thieme" userId="1c4ee0090c546ac9" providerId="LiveId" clId="{ECCC16C5-FA21-4572-A7DD-906F2C05F5A1}" dt="2020-07-17T03:58:42.740" v="1578" actId="207"/>
          <ac:spMkLst>
            <pc:docMk/>
            <pc:sldMk cId="139462138" sldId="256"/>
            <ac:spMk id="106" creationId="{989AC10A-5113-489F-9A25-6FFF8F0C5F2B}"/>
          </ac:spMkLst>
        </pc:spChg>
        <pc:cxnChg chg="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8" creationId="{00D2BFF8-6D1D-421E-876A-AB46BA54F67D}"/>
          </ac:cxnSpMkLst>
        </pc:cxnChg>
        <pc:cxnChg chg="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14" creationId="{7E7CDA62-7833-4950-AB6A-59D72333F810}"/>
          </ac:cxnSpMkLst>
        </pc:cxnChg>
        <pc:cxnChg chg="del">
          <ac:chgData name="Christian Thieme" userId="1c4ee0090c546ac9" providerId="LiveId" clId="{ECCC16C5-FA21-4572-A7DD-906F2C05F5A1}" dt="2020-07-15T05:00:08.991" v="37" actId="478"/>
          <ac:cxnSpMkLst>
            <pc:docMk/>
            <pc:sldMk cId="139462138" sldId="256"/>
            <ac:cxnSpMk id="15" creationId="{1600D28D-759C-4C1A-924B-1FF17B933CD6}"/>
          </ac:cxnSpMkLst>
        </pc:cxnChg>
        <pc:cxnChg chg="del mod">
          <ac:chgData name="Christian Thieme" userId="1c4ee0090c546ac9" providerId="LiveId" clId="{ECCC16C5-FA21-4572-A7DD-906F2C05F5A1}" dt="2020-07-15T05:00:11.703" v="39" actId="478"/>
          <ac:cxnSpMkLst>
            <pc:docMk/>
            <pc:sldMk cId="139462138" sldId="256"/>
            <ac:cxnSpMk id="18" creationId="{8D419AFF-1EB7-44B7-AE13-508E1C123840}"/>
          </ac:cxnSpMkLst>
        </pc:cxnChg>
        <pc:cxnChg chg="del mod">
          <ac:chgData name="Christian Thieme" userId="1c4ee0090c546ac9" providerId="LiveId" clId="{ECCC16C5-FA21-4572-A7DD-906F2C05F5A1}" dt="2020-07-15T04:59:57.593" v="31" actId="478"/>
          <ac:cxnSpMkLst>
            <pc:docMk/>
            <pc:sldMk cId="139462138" sldId="256"/>
            <ac:cxnSpMk id="30" creationId="{84056689-8B59-47B5-8BD5-CD6CEF12A873}"/>
          </ac:cxnSpMkLst>
        </pc:cxnChg>
        <pc:cxnChg chg="del mod">
          <ac:chgData name="Christian Thieme" userId="1c4ee0090c546ac9" providerId="LiveId" clId="{ECCC16C5-FA21-4572-A7DD-906F2C05F5A1}" dt="2020-07-15T04:59:57.593" v="31" actId="478"/>
          <ac:cxnSpMkLst>
            <pc:docMk/>
            <pc:sldMk cId="139462138" sldId="256"/>
            <ac:cxnSpMk id="35" creationId="{C2E5E0B9-C210-4510-8DC5-56B616F6223D}"/>
          </ac:cxnSpMkLst>
        </pc:cxnChg>
        <pc:cxnChg chg="del">
          <ac:chgData name="Christian Thieme" userId="1c4ee0090c546ac9" providerId="LiveId" clId="{ECCC16C5-FA21-4572-A7DD-906F2C05F5A1}" dt="2020-07-15T04:59:57.593" v="31" actId="478"/>
          <ac:cxnSpMkLst>
            <pc:docMk/>
            <pc:sldMk cId="139462138" sldId="256"/>
            <ac:cxnSpMk id="42" creationId="{EE2F907C-8BBE-49BF-9E30-69EA223D73C0}"/>
          </ac:cxnSpMkLst>
        </pc:cxnChg>
        <pc:cxnChg chg="del mod">
          <ac:chgData name="Christian Thieme" userId="1c4ee0090c546ac9" providerId="LiveId" clId="{ECCC16C5-FA21-4572-A7DD-906F2C05F5A1}" dt="2020-07-15T05:00:01.912" v="34" actId="478"/>
          <ac:cxnSpMkLst>
            <pc:docMk/>
            <pc:sldMk cId="139462138" sldId="256"/>
            <ac:cxnSpMk id="48" creationId="{05F8E6C7-3A78-491E-B715-7E2BF12999ED}"/>
          </ac:cxnSpMkLst>
        </pc:cxnChg>
        <pc:cxnChg chg="del">
          <ac:chgData name="Christian Thieme" userId="1c4ee0090c546ac9" providerId="LiveId" clId="{ECCC16C5-FA21-4572-A7DD-906F2C05F5A1}" dt="2020-07-15T04:59:54.808" v="30" actId="478"/>
          <ac:cxnSpMkLst>
            <pc:docMk/>
            <pc:sldMk cId="139462138" sldId="256"/>
            <ac:cxnSpMk id="53" creationId="{1072E78E-FF19-4DE1-B6D4-734BE6223DEF}"/>
          </ac:cxnSpMkLst>
        </pc:cxnChg>
        <pc:cxnChg chg="del">
          <ac:chgData name="Christian Thieme" userId="1c4ee0090c546ac9" providerId="LiveId" clId="{ECCC16C5-FA21-4572-A7DD-906F2C05F5A1}" dt="2020-07-15T05:00:03.440" v="35" actId="478"/>
          <ac:cxnSpMkLst>
            <pc:docMk/>
            <pc:sldMk cId="139462138" sldId="256"/>
            <ac:cxnSpMk id="55" creationId="{9FE89D0A-75A9-44F0-A593-A15CBF127297}"/>
          </ac:cxnSpMkLst>
        </pc:cxnChg>
        <pc:cxnChg chg="del">
          <ac:chgData name="Christian Thieme" userId="1c4ee0090c546ac9" providerId="LiveId" clId="{ECCC16C5-FA21-4572-A7DD-906F2C05F5A1}" dt="2020-07-15T05:00:08.151" v="36" actId="478"/>
          <ac:cxnSpMkLst>
            <pc:docMk/>
            <pc:sldMk cId="139462138" sldId="256"/>
            <ac:cxnSpMk id="58" creationId="{21E891CD-DFE7-42D7-8FC9-F0D8A130BFEB}"/>
          </ac:cxnSpMkLst>
        </pc:cxnChg>
        <pc:cxnChg chg="del">
          <ac:chgData name="Christian Thieme" userId="1c4ee0090c546ac9" providerId="LiveId" clId="{ECCC16C5-FA21-4572-A7DD-906F2C05F5A1}" dt="2020-07-15T05:00:08.151" v="36" actId="478"/>
          <ac:cxnSpMkLst>
            <pc:docMk/>
            <pc:sldMk cId="139462138" sldId="256"/>
            <ac:cxnSpMk id="59" creationId="{74981DB8-79DD-4877-9C28-E3AE6A63A0BA}"/>
          </ac:cxnSpMkLst>
        </pc:cxnChg>
        <pc:cxnChg chg="del">
          <ac:chgData name="Christian Thieme" userId="1c4ee0090c546ac9" providerId="LiveId" clId="{ECCC16C5-FA21-4572-A7DD-906F2C05F5A1}" dt="2020-07-15T05:00:08.151" v="36" actId="478"/>
          <ac:cxnSpMkLst>
            <pc:docMk/>
            <pc:sldMk cId="139462138" sldId="256"/>
            <ac:cxnSpMk id="60" creationId="{089314AC-88AF-4CBF-8B47-EB4D6408A3A7}"/>
          </ac:cxnSpMkLst>
        </pc:cxnChg>
        <pc:cxnChg chg="del">
          <ac:chgData name="Christian Thieme" userId="1c4ee0090c546ac9" providerId="LiveId" clId="{ECCC16C5-FA21-4572-A7DD-906F2C05F5A1}" dt="2020-07-15T04:59:58.463" v="32" actId="478"/>
          <ac:cxnSpMkLst>
            <pc:docMk/>
            <pc:sldMk cId="139462138" sldId="256"/>
            <ac:cxnSpMk id="64" creationId="{C7D9E602-C18D-4047-9E5E-D87280634EE9}"/>
          </ac:cxnSpMkLst>
        </pc:cxnChg>
        <pc:cxnChg chg="del">
          <ac:chgData name="Christian Thieme" userId="1c4ee0090c546ac9" providerId="LiveId" clId="{ECCC16C5-FA21-4572-A7DD-906F2C05F5A1}" dt="2020-07-15T04:59:57.593" v="31" actId="478"/>
          <ac:cxnSpMkLst>
            <pc:docMk/>
            <pc:sldMk cId="139462138" sldId="256"/>
            <ac:cxnSpMk id="67" creationId="{96861A83-56E0-4516-A2D0-A405D200C759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71" creationId="{FBD6CC6A-A669-4982-B9F7-64083CC6A222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72" creationId="{E5659A43-30CB-4297-A326-4F94AA1D64A3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73" creationId="{E6ACCF1C-0A90-4207-9047-67FDB24ED778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85" creationId="{0E3A22E9-86AF-4170-9EB0-1D18E52B3A60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86" creationId="{FFF49C14-1C0F-4E85-90A9-D81453D8495C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89" creationId="{C2034C56-CE4B-4776-A178-E89E266B9C4A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91" creationId="{83DE7014-A94D-44AD-98EB-F4CDAC052995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98" creationId="{D5B9A729-0E98-4706-89DB-9C1FEEDDECD6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102" creationId="{E3291048-1778-4FD9-A846-26BA41258BD1}"/>
          </ac:cxnSpMkLst>
        </pc:cxnChg>
        <pc:cxnChg chg="add mod">
          <ac:chgData name="Christian Thieme" userId="1c4ee0090c546ac9" providerId="LiveId" clId="{ECCC16C5-FA21-4572-A7DD-906F2C05F5A1}" dt="2020-07-15T05:12:36.763" v="363" actId="1076"/>
          <ac:cxnSpMkLst>
            <pc:docMk/>
            <pc:sldMk cId="139462138" sldId="256"/>
            <ac:cxnSpMk id="105" creationId="{1399CD83-1DE4-4D36-95E1-5E0DAF94AC42}"/>
          </ac:cxnSpMkLst>
        </pc:cxnChg>
      </pc:sldChg>
      <pc:sldChg chg="modSp add ord">
        <pc:chgData name="Christian Thieme" userId="1c4ee0090c546ac9" providerId="LiveId" clId="{ECCC16C5-FA21-4572-A7DD-906F2C05F5A1}" dt="2020-07-18T04:22:56.063" v="6878" actId="20577"/>
        <pc:sldMkLst>
          <pc:docMk/>
          <pc:sldMk cId="1964605540" sldId="257"/>
        </pc:sldMkLst>
        <pc:spChg chg="mod">
          <ac:chgData name="Christian Thieme" userId="1c4ee0090c546ac9" providerId="LiveId" clId="{ECCC16C5-FA21-4572-A7DD-906F2C05F5A1}" dt="2020-07-17T03:57:44.895" v="1560" actId="207"/>
          <ac:spMkLst>
            <pc:docMk/>
            <pc:sldMk cId="1964605540" sldId="257"/>
            <ac:spMk id="6" creationId="{E9AF6149-BAC4-4043-BC7C-683C6E7DE1E9}"/>
          </ac:spMkLst>
        </pc:spChg>
        <pc:spChg chg="mod">
          <ac:chgData name="Christian Thieme" userId="1c4ee0090c546ac9" providerId="LiveId" clId="{ECCC16C5-FA21-4572-A7DD-906F2C05F5A1}" dt="2020-07-17T03:57:56.027" v="1562" actId="207"/>
          <ac:spMkLst>
            <pc:docMk/>
            <pc:sldMk cId="1964605540" sldId="257"/>
            <ac:spMk id="9" creationId="{41E4C0BC-8583-4AF3-B929-6A569BAA506A}"/>
          </ac:spMkLst>
        </pc:spChg>
        <pc:spChg chg="mod">
          <ac:chgData name="Christian Thieme" userId="1c4ee0090c546ac9" providerId="LiveId" clId="{ECCC16C5-FA21-4572-A7DD-906F2C05F5A1}" dt="2020-07-17T03:57:48.553" v="1561" actId="207"/>
          <ac:spMkLst>
            <pc:docMk/>
            <pc:sldMk cId="1964605540" sldId="257"/>
            <ac:spMk id="10" creationId="{83FABBCF-64BC-4620-ACF9-7D784A2DEEC1}"/>
          </ac:spMkLst>
        </pc:spChg>
        <pc:spChg chg="mod">
          <ac:chgData name="Christian Thieme" userId="1c4ee0090c546ac9" providerId="LiveId" clId="{ECCC16C5-FA21-4572-A7DD-906F2C05F5A1}" dt="2020-07-18T04:22:56.063" v="6878" actId="20577"/>
          <ac:spMkLst>
            <pc:docMk/>
            <pc:sldMk cId="1964605540" sldId="257"/>
            <ac:spMk id="29" creationId="{30944A9E-92CD-4583-B152-1B5B25759526}"/>
          </ac:spMkLst>
        </pc:spChg>
        <pc:spChg chg="mod">
          <ac:chgData name="Christian Thieme" userId="1c4ee0090c546ac9" providerId="LiveId" clId="{ECCC16C5-FA21-4572-A7DD-906F2C05F5A1}" dt="2020-07-17T03:58:08.383" v="1564" actId="207"/>
          <ac:spMkLst>
            <pc:docMk/>
            <pc:sldMk cId="1964605540" sldId="257"/>
            <ac:spMk id="34" creationId="{3B697276-2139-433A-98B3-0FB3F232875C}"/>
          </ac:spMkLst>
        </pc:spChg>
        <pc:spChg chg="mod">
          <ac:chgData name="Christian Thieme" userId="1c4ee0090c546ac9" providerId="LiveId" clId="{ECCC16C5-FA21-4572-A7DD-906F2C05F5A1}" dt="2020-07-17T03:58:10.529" v="1565" actId="207"/>
          <ac:spMkLst>
            <pc:docMk/>
            <pc:sldMk cId="1964605540" sldId="257"/>
            <ac:spMk id="36" creationId="{B0196198-6BC6-4B64-820B-DB6F0A5D1E9E}"/>
          </ac:spMkLst>
        </pc:spChg>
        <pc:spChg chg="mod">
          <ac:chgData name="Christian Thieme" userId="1c4ee0090c546ac9" providerId="LiveId" clId="{ECCC16C5-FA21-4572-A7DD-906F2C05F5A1}" dt="2020-07-17T03:58:12.919" v="1566" actId="207"/>
          <ac:spMkLst>
            <pc:docMk/>
            <pc:sldMk cId="1964605540" sldId="257"/>
            <ac:spMk id="41" creationId="{375BA306-6F98-42C9-BA72-19B5B7145723}"/>
          </ac:spMkLst>
        </pc:spChg>
        <pc:spChg chg="mod">
          <ac:chgData name="Christian Thieme" userId="1c4ee0090c546ac9" providerId="LiveId" clId="{ECCC16C5-FA21-4572-A7DD-906F2C05F5A1}" dt="2020-07-17T03:58:15.571" v="1567" actId="207"/>
          <ac:spMkLst>
            <pc:docMk/>
            <pc:sldMk cId="1964605540" sldId="257"/>
            <ac:spMk id="68" creationId="{5560686E-7FE2-4ED5-A3F6-0E43570EC2A9}"/>
          </ac:spMkLst>
        </pc:spChg>
        <pc:spChg chg="mod">
          <ac:chgData name="Christian Thieme" userId="1c4ee0090c546ac9" providerId="LiveId" clId="{ECCC16C5-FA21-4572-A7DD-906F2C05F5A1}" dt="2020-07-15T05:03:53.208" v="102" actId="20577"/>
          <ac:spMkLst>
            <pc:docMk/>
            <pc:sldMk cId="1964605540" sldId="257"/>
            <ac:spMk id="69" creationId="{7F7CDE84-D714-4CAF-99C0-72B514540951}"/>
          </ac:spMkLst>
        </pc:spChg>
        <pc:cxnChg chg="mod">
          <ac:chgData name="Christian Thieme" userId="1c4ee0090c546ac9" providerId="LiveId" clId="{ECCC16C5-FA21-4572-A7DD-906F2C05F5A1}" dt="2020-07-18T04:22:55.616" v="6873" actId="20577"/>
          <ac:cxnSpMkLst>
            <pc:docMk/>
            <pc:sldMk cId="1964605540" sldId="257"/>
            <ac:cxnSpMk id="30" creationId="{84056689-8B59-47B5-8BD5-CD6CEF12A873}"/>
          </ac:cxnSpMkLst>
        </pc:cxnChg>
        <pc:cxnChg chg="mod">
          <ac:chgData name="Christian Thieme" userId="1c4ee0090c546ac9" providerId="LiveId" clId="{ECCC16C5-FA21-4572-A7DD-906F2C05F5A1}" dt="2020-07-15T05:03:36.701" v="93" actId="108"/>
          <ac:cxnSpMkLst>
            <pc:docMk/>
            <pc:sldMk cId="1964605540" sldId="257"/>
            <ac:cxnSpMk id="48" creationId="{05F8E6C7-3A78-491E-B715-7E2BF12999ED}"/>
          </ac:cxnSpMkLst>
        </pc:cxnChg>
        <pc:cxnChg chg="mod">
          <ac:chgData name="Christian Thieme" userId="1c4ee0090c546ac9" providerId="LiveId" clId="{ECCC16C5-FA21-4572-A7DD-906F2C05F5A1}" dt="2020-07-15T05:03:32.775" v="92" actId="108"/>
          <ac:cxnSpMkLst>
            <pc:docMk/>
            <pc:sldMk cId="1964605540" sldId="257"/>
            <ac:cxnSpMk id="53" creationId="{1072E78E-FF19-4DE1-B6D4-734BE6223DEF}"/>
          </ac:cxnSpMkLst>
        </pc:cxnChg>
        <pc:cxnChg chg="mod">
          <ac:chgData name="Christian Thieme" userId="1c4ee0090c546ac9" providerId="LiveId" clId="{ECCC16C5-FA21-4572-A7DD-906F2C05F5A1}" dt="2020-07-15T05:03:26.846" v="91" actId="108"/>
          <ac:cxnSpMkLst>
            <pc:docMk/>
            <pc:sldMk cId="1964605540" sldId="257"/>
            <ac:cxnSpMk id="55" creationId="{9FE89D0A-75A9-44F0-A593-A15CBF127297}"/>
          </ac:cxnSpMkLst>
        </pc:cxnChg>
        <pc:cxnChg chg="mod">
          <ac:chgData name="Christian Thieme" userId="1c4ee0090c546ac9" providerId="LiveId" clId="{ECCC16C5-FA21-4572-A7DD-906F2C05F5A1}" dt="2020-07-15T05:03:17.827" v="90" actId="208"/>
          <ac:cxnSpMkLst>
            <pc:docMk/>
            <pc:sldMk cId="1964605540" sldId="257"/>
            <ac:cxnSpMk id="58" creationId="{21E891CD-DFE7-42D7-8FC9-F0D8A130BFEB}"/>
          </ac:cxnSpMkLst>
        </pc:cxnChg>
        <pc:cxnChg chg="mod">
          <ac:chgData name="Christian Thieme" userId="1c4ee0090c546ac9" providerId="LiveId" clId="{ECCC16C5-FA21-4572-A7DD-906F2C05F5A1}" dt="2020-07-15T05:03:17.827" v="90" actId="208"/>
          <ac:cxnSpMkLst>
            <pc:docMk/>
            <pc:sldMk cId="1964605540" sldId="257"/>
            <ac:cxnSpMk id="59" creationId="{74981DB8-79DD-4877-9C28-E3AE6A63A0BA}"/>
          </ac:cxnSpMkLst>
        </pc:cxnChg>
        <pc:cxnChg chg="mod">
          <ac:chgData name="Christian Thieme" userId="1c4ee0090c546ac9" providerId="LiveId" clId="{ECCC16C5-FA21-4572-A7DD-906F2C05F5A1}" dt="2020-07-15T05:03:17.827" v="90" actId="208"/>
          <ac:cxnSpMkLst>
            <pc:docMk/>
            <pc:sldMk cId="1964605540" sldId="257"/>
            <ac:cxnSpMk id="60" creationId="{089314AC-88AF-4CBF-8B47-EB4D6408A3A7}"/>
          </ac:cxnSpMkLst>
        </pc:cxnChg>
      </pc:sldChg>
      <pc:sldChg chg="addSp delSp modSp add">
        <pc:chgData name="Christian Thieme" userId="1c4ee0090c546ac9" providerId="LiveId" clId="{ECCC16C5-FA21-4572-A7DD-906F2C05F5A1}" dt="2020-07-17T03:59:21.343" v="1595" actId="207"/>
        <pc:sldMkLst>
          <pc:docMk/>
          <pc:sldMk cId="105870720" sldId="258"/>
        </pc:sldMkLst>
        <pc:spChg chg="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6" creationId="{E9AF6149-BAC4-4043-BC7C-683C6E7DE1E9}"/>
          </ac:spMkLst>
        </pc:spChg>
        <pc:spChg chg="mod">
          <ac:chgData name="Christian Thieme" userId="1c4ee0090c546ac9" providerId="LiveId" clId="{ECCC16C5-FA21-4572-A7DD-906F2C05F5A1}" dt="2020-07-17T03:58:48.298" v="1580" actId="207"/>
          <ac:spMkLst>
            <pc:docMk/>
            <pc:sldMk cId="105870720" sldId="258"/>
            <ac:spMk id="9" creationId="{41E4C0BC-8583-4AF3-B929-6A569BAA506A}"/>
          </ac:spMkLst>
        </pc:spChg>
        <pc:spChg chg="del">
          <ac:chgData name="Christian Thieme" userId="1c4ee0090c546ac9" providerId="LiveId" clId="{ECCC16C5-FA21-4572-A7DD-906F2C05F5A1}" dt="2020-07-15T05:13:32.007" v="380" actId="478"/>
          <ac:spMkLst>
            <pc:docMk/>
            <pc:sldMk cId="105870720" sldId="258"/>
            <ac:spMk id="10" creationId="{83FABBCF-64BC-4620-ACF9-7D784A2DEEC1}"/>
          </ac:spMkLst>
        </pc:spChg>
        <pc:spChg chg="mod">
          <ac:chgData name="Christian Thieme" userId="1c4ee0090c546ac9" providerId="LiveId" clId="{ECCC16C5-FA21-4572-A7DD-906F2C05F5A1}" dt="2020-07-15T05:50:25.912" v="1165" actId="1076"/>
          <ac:spMkLst>
            <pc:docMk/>
            <pc:sldMk cId="105870720" sldId="258"/>
            <ac:spMk id="22" creationId="{3B7C220D-8966-4E6E-B741-FFFF587365C1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23" creationId="{BAE644AC-25BD-4B98-AB64-73C032DD8181}"/>
          </ac:spMkLst>
        </pc:spChg>
        <pc:spChg chg="del">
          <ac:chgData name="Christian Thieme" userId="1c4ee0090c546ac9" providerId="LiveId" clId="{ECCC16C5-FA21-4572-A7DD-906F2C05F5A1}" dt="2020-07-15T05:18:42.824" v="605" actId="478"/>
          <ac:spMkLst>
            <pc:docMk/>
            <pc:sldMk cId="105870720" sldId="258"/>
            <ac:spMk id="27" creationId="{F7F77859-0022-4B47-9050-907B5FDCDD11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31" creationId="{EAD55F81-2641-4CE2-A77E-4003E915640C}"/>
          </ac:spMkLst>
        </pc:spChg>
        <pc:spChg chg="add mod">
          <ac:chgData name="Christian Thieme" userId="1c4ee0090c546ac9" providerId="LiveId" clId="{ECCC16C5-FA21-4572-A7DD-906F2C05F5A1}" dt="2020-07-15T05:52:13.408" v="1298" actId="1036"/>
          <ac:spMkLst>
            <pc:docMk/>
            <pc:sldMk cId="105870720" sldId="258"/>
            <ac:spMk id="37" creationId="{D1D5C5FF-EC05-44FF-9216-A1C4CBAD343A}"/>
          </ac:spMkLst>
        </pc:spChg>
        <pc:spChg chg="add mod">
          <ac:chgData name="Christian Thieme" userId="1c4ee0090c546ac9" providerId="LiveId" clId="{ECCC16C5-FA21-4572-A7DD-906F2C05F5A1}" dt="2020-07-15T05:52:13.408" v="1298" actId="1036"/>
          <ac:spMkLst>
            <pc:docMk/>
            <pc:sldMk cId="105870720" sldId="258"/>
            <ac:spMk id="38" creationId="{667AF3A0-8705-4EFC-B019-421484B127DF}"/>
          </ac:spMkLst>
        </pc:spChg>
        <pc:spChg chg="add mod">
          <ac:chgData name="Christian Thieme" userId="1c4ee0090c546ac9" providerId="LiveId" clId="{ECCC16C5-FA21-4572-A7DD-906F2C05F5A1}" dt="2020-07-17T03:59:16.640" v="1593" actId="207"/>
          <ac:spMkLst>
            <pc:docMk/>
            <pc:sldMk cId="105870720" sldId="258"/>
            <ac:spMk id="39" creationId="{C5EDB7C2-473D-471B-9469-3B369A14E722}"/>
          </ac:spMkLst>
        </pc:spChg>
        <pc:spChg chg="add mod">
          <ac:chgData name="Christian Thieme" userId="1c4ee0090c546ac9" providerId="LiveId" clId="{ECCC16C5-FA21-4572-A7DD-906F2C05F5A1}" dt="2020-07-17T03:58:58.954" v="1585" actId="207"/>
          <ac:spMkLst>
            <pc:docMk/>
            <pc:sldMk cId="105870720" sldId="258"/>
            <ac:spMk id="41" creationId="{251627CB-723B-463E-91EB-E8C085BEEBDA}"/>
          </ac:spMkLst>
        </pc:spChg>
        <pc:spChg chg="add mod">
          <ac:chgData name="Christian Thieme" userId="1c4ee0090c546ac9" providerId="LiveId" clId="{ECCC16C5-FA21-4572-A7DD-906F2C05F5A1}" dt="2020-07-17T03:58:50.272" v="1581" actId="207"/>
          <ac:spMkLst>
            <pc:docMk/>
            <pc:sldMk cId="105870720" sldId="258"/>
            <ac:spMk id="42" creationId="{0234DCF7-12A7-4998-996E-1E4417575812}"/>
          </ac:spMkLst>
        </pc:spChg>
        <pc:spChg chg="add mod">
          <ac:chgData name="Christian Thieme" userId="1c4ee0090c546ac9" providerId="LiveId" clId="{ECCC16C5-FA21-4572-A7DD-906F2C05F5A1}" dt="2020-07-15T05:50:25.912" v="1165" actId="1076"/>
          <ac:spMkLst>
            <pc:docMk/>
            <pc:sldMk cId="105870720" sldId="258"/>
            <ac:spMk id="43" creationId="{64231C6B-E643-465E-9E99-B2AD6AA1F7F0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44" creationId="{01E1C734-00C9-488A-BEE1-F4EBBC709E0A}"/>
          </ac:spMkLst>
        </pc:spChg>
        <pc:spChg chg="add del">
          <ac:chgData name="Christian Thieme" userId="1c4ee0090c546ac9" providerId="LiveId" clId="{ECCC16C5-FA21-4572-A7DD-906F2C05F5A1}" dt="2020-07-15T05:29:03.113" v="717"/>
          <ac:spMkLst>
            <pc:docMk/>
            <pc:sldMk cId="105870720" sldId="258"/>
            <ac:spMk id="47" creationId="{68BE25B8-CA27-49BB-9A47-5A7C95949CFF}"/>
          </ac:spMkLst>
        </pc:spChg>
        <pc:spChg chg="add mod">
          <ac:chgData name="Christian Thieme" userId="1c4ee0090c546ac9" providerId="LiveId" clId="{ECCC16C5-FA21-4572-A7DD-906F2C05F5A1}" dt="2020-07-17T03:58:57.029" v="1584" actId="207"/>
          <ac:spMkLst>
            <pc:docMk/>
            <pc:sldMk cId="105870720" sldId="258"/>
            <ac:spMk id="52" creationId="{3051E464-21B4-482C-9DB3-5885F77D74C7}"/>
          </ac:spMkLst>
        </pc:spChg>
        <pc:spChg chg="add del mod">
          <ac:chgData name="Christian Thieme" userId="1c4ee0090c546ac9" providerId="LiveId" clId="{ECCC16C5-FA21-4572-A7DD-906F2C05F5A1}" dt="2020-07-15T05:33:35.600" v="743" actId="478"/>
          <ac:spMkLst>
            <pc:docMk/>
            <pc:sldMk cId="105870720" sldId="258"/>
            <ac:spMk id="57" creationId="{26C1A202-2C9D-4D1E-B86F-9F1061837F84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59" creationId="{8BD36804-C7D8-4ACF-AF26-6887BF32AF73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60" creationId="{41EC5388-B5C1-4D2E-9435-BAF9E52E6493}"/>
          </ac:spMkLst>
        </pc:spChg>
        <pc:spChg chg="add del mod">
          <ac:chgData name="Christian Thieme" userId="1c4ee0090c546ac9" providerId="LiveId" clId="{ECCC16C5-FA21-4572-A7DD-906F2C05F5A1}" dt="2020-07-15T05:37:51.127" v="905" actId="478"/>
          <ac:spMkLst>
            <pc:docMk/>
            <pc:sldMk cId="105870720" sldId="258"/>
            <ac:spMk id="62" creationId="{CF94C224-0AB4-40C2-9119-3FE2B957DF2F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63" creationId="{838AF83F-2A04-478C-9CA3-C5DB962592E3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64" creationId="{BCFC3E1E-F0E0-4D4B-AAA1-C06692399525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65" creationId="{FAB6A94D-1639-408D-A470-ED52CA11B58E}"/>
          </ac:spMkLst>
        </pc:spChg>
        <pc:spChg chg="mod">
          <ac:chgData name="Christian Thieme" userId="1c4ee0090c546ac9" providerId="LiveId" clId="{ECCC16C5-FA21-4572-A7DD-906F2C05F5A1}" dt="2020-07-15T05:13:09.335" v="379" actId="20577"/>
          <ac:spMkLst>
            <pc:docMk/>
            <pc:sldMk cId="105870720" sldId="258"/>
            <ac:spMk id="69" creationId="{7F7CDE84-D714-4CAF-99C0-72B514540951}"/>
          </ac:spMkLst>
        </pc:spChg>
        <pc:spChg chg="mod">
          <ac:chgData name="Christian Thieme" userId="1c4ee0090c546ac9" providerId="LiveId" clId="{ECCC16C5-FA21-4572-A7DD-906F2C05F5A1}" dt="2020-07-17T03:58:46.346" v="1579" actId="207"/>
          <ac:spMkLst>
            <pc:docMk/>
            <pc:sldMk cId="105870720" sldId="258"/>
            <ac:spMk id="70" creationId="{9A57CB5D-DF35-42FE-8CE8-F7319EB33E13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76" creationId="{4379AFA4-A019-4B8C-BE97-A1F89E06D176}"/>
          </ac:spMkLst>
        </pc:spChg>
        <pc:spChg chg="add 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79" creationId="{8921AB4A-00D5-4E96-A886-162AFC1DC90F}"/>
          </ac:spMkLst>
        </pc:spChg>
        <pc:spChg chg="add mod">
          <ac:chgData name="Christian Thieme" userId="1c4ee0090c546ac9" providerId="LiveId" clId="{ECCC16C5-FA21-4572-A7DD-906F2C05F5A1}" dt="2020-07-15T05:52:17.517" v="1300" actId="1076"/>
          <ac:spMkLst>
            <pc:docMk/>
            <pc:sldMk cId="105870720" sldId="258"/>
            <ac:spMk id="83" creationId="{80EED9FC-72B7-443B-90EB-E701DE60EAAD}"/>
          </ac:spMkLst>
        </pc:spChg>
        <pc:spChg chg="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84" creationId="{EB77BE87-96C8-437D-8012-9625DF301FE6}"/>
          </ac:spMkLst>
        </pc:spChg>
        <pc:spChg chg="add mod">
          <ac:chgData name="Christian Thieme" userId="1c4ee0090c546ac9" providerId="LiveId" clId="{ECCC16C5-FA21-4572-A7DD-906F2C05F5A1}" dt="2020-07-17T03:58:52.487" v="1582" actId="207"/>
          <ac:spMkLst>
            <pc:docMk/>
            <pc:sldMk cId="105870720" sldId="258"/>
            <ac:spMk id="87" creationId="{84CD34D4-3F63-4E77-AD7D-50B37B0D9C49}"/>
          </ac:spMkLst>
        </pc:spChg>
        <pc:spChg chg="del mod">
          <ac:chgData name="Christian Thieme" userId="1c4ee0090c546ac9" providerId="LiveId" clId="{ECCC16C5-FA21-4572-A7DD-906F2C05F5A1}" dt="2020-07-15T05:22:30.864" v="660" actId="478"/>
          <ac:spMkLst>
            <pc:docMk/>
            <pc:sldMk cId="105870720" sldId="258"/>
            <ac:spMk id="88" creationId="{C75FF0DE-C00B-451C-B37E-0F2C98BEF9D1}"/>
          </ac:spMkLst>
        </pc:spChg>
        <pc:spChg chg="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90" creationId="{E9DD33C0-4493-43AB-AC8B-FA383C4A0086}"/>
          </ac:spMkLst>
        </pc:spChg>
        <pc:spChg chg="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92" creationId="{1DCBE698-63CF-49E9-BED6-7A888AB91A72}"/>
          </ac:spMkLst>
        </pc:spChg>
        <pc:spChg chg="add mod">
          <ac:chgData name="Christian Thieme" userId="1c4ee0090c546ac9" providerId="LiveId" clId="{ECCC16C5-FA21-4572-A7DD-906F2C05F5A1}" dt="2020-07-17T03:59:01.001" v="1586" actId="207"/>
          <ac:spMkLst>
            <pc:docMk/>
            <pc:sldMk cId="105870720" sldId="258"/>
            <ac:spMk id="94" creationId="{E2AD0F64-CC9C-4A5E-B32F-141956D0903F}"/>
          </ac:spMkLst>
        </pc:spChg>
        <pc:spChg chg="add mod">
          <ac:chgData name="Christian Thieme" userId="1c4ee0090c546ac9" providerId="LiveId" clId="{ECCC16C5-FA21-4572-A7DD-906F2C05F5A1}" dt="2020-07-17T03:59:03.147" v="1587" actId="207"/>
          <ac:spMkLst>
            <pc:docMk/>
            <pc:sldMk cId="105870720" sldId="258"/>
            <ac:spMk id="96" creationId="{6E004440-A396-4523-8C6C-9D0E49BDEFD8}"/>
          </ac:spMkLst>
        </pc:spChg>
        <pc:spChg chg="del mod">
          <ac:chgData name="Christian Thieme" userId="1c4ee0090c546ac9" providerId="LiveId" clId="{ECCC16C5-FA21-4572-A7DD-906F2C05F5A1}" dt="2020-07-15T05:50:08.018" v="1159"/>
          <ac:spMkLst>
            <pc:docMk/>
            <pc:sldMk cId="105870720" sldId="258"/>
            <ac:spMk id="97" creationId="{639EA26D-D4BA-4764-9A71-B54B79DF8333}"/>
          </ac:spMkLst>
        </pc:spChg>
        <pc:spChg chg="add mod">
          <ac:chgData name="Christian Thieme" userId="1c4ee0090c546ac9" providerId="LiveId" clId="{ECCC16C5-FA21-4572-A7DD-906F2C05F5A1}" dt="2020-07-17T03:59:05.246" v="1588" actId="207"/>
          <ac:spMkLst>
            <pc:docMk/>
            <pc:sldMk cId="105870720" sldId="258"/>
            <ac:spMk id="99" creationId="{CEA122F3-FCFD-4FE2-9E8D-A5806EF5A0DF}"/>
          </ac:spMkLst>
        </pc:spChg>
        <pc:spChg chg="del mod">
          <ac:chgData name="Christian Thieme" userId="1c4ee0090c546ac9" providerId="LiveId" clId="{ECCC16C5-FA21-4572-A7DD-906F2C05F5A1}" dt="2020-07-15T05:28:38.007" v="699" actId="478"/>
          <ac:spMkLst>
            <pc:docMk/>
            <pc:sldMk cId="105870720" sldId="258"/>
            <ac:spMk id="100" creationId="{644873D3-2F69-4570-88DF-531C19F43071}"/>
          </ac:spMkLst>
        </pc:spChg>
        <pc:spChg chg="del mod">
          <ac:chgData name="Christian Thieme" userId="1c4ee0090c546ac9" providerId="LiveId" clId="{ECCC16C5-FA21-4572-A7DD-906F2C05F5A1}" dt="2020-07-15T05:28:38.007" v="699" actId="478"/>
          <ac:spMkLst>
            <pc:docMk/>
            <pc:sldMk cId="105870720" sldId="258"/>
            <ac:spMk id="101" creationId="{E55B2237-B26D-48B1-B8F2-CF2CCD169EC1}"/>
          </ac:spMkLst>
        </pc:spChg>
        <pc:spChg chg="del mod">
          <ac:chgData name="Christian Thieme" userId="1c4ee0090c546ac9" providerId="LiveId" clId="{ECCC16C5-FA21-4572-A7DD-906F2C05F5A1}" dt="2020-07-15T05:28:38.007" v="699" actId="478"/>
          <ac:spMkLst>
            <pc:docMk/>
            <pc:sldMk cId="105870720" sldId="258"/>
            <ac:spMk id="104" creationId="{DD4137A0-115E-47A2-BE6C-EDF66705FE55}"/>
          </ac:spMkLst>
        </pc:spChg>
        <pc:spChg chg="del mod">
          <ac:chgData name="Christian Thieme" userId="1c4ee0090c546ac9" providerId="LiveId" clId="{ECCC16C5-FA21-4572-A7DD-906F2C05F5A1}" dt="2020-07-15T05:28:38.007" v="699" actId="478"/>
          <ac:spMkLst>
            <pc:docMk/>
            <pc:sldMk cId="105870720" sldId="258"/>
            <ac:spMk id="106" creationId="{989AC10A-5113-489F-9A25-6FFF8F0C5F2B}"/>
          </ac:spMkLst>
        </pc:spChg>
        <pc:spChg chg="add mod">
          <ac:chgData name="Christian Thieme" userId="1c4ee0090c546ac9" providerId="LiveId" clId="{ECCC16C5-FA21-4572-A7DD-906F2C05F5A1}" dt="2020-07-15T05:52:14.672" v="1299" actId="1076"/>
          <ac:spMkLst>
            <pc:docMk/>
            <pc:sldMk cId="105870720" sldId="258"/>
            <ac:spMk id="107" creationId="{392716EC-A05D-45D4-B8A4-8E107BB6CFDD}"/>
          </ac:spMkLst>
        </pc:spChg>
        <pc:spChg chg="add mod">
          <ac:chgData name="Christian Thieme" userId="1c4ee0090c546ac9" providerId="LiveId" clId="{ECCC16C5-FA21-4572-A7DD-906F2C05F5A1}" dt="2020-07-17T03:59:07.215" v="1589" actId="207"/>
          <ac:spMkLst>
            <pc:docMk/>
            <pc:sldMk cId="105870720" sldId="258"/>
            <ac:spMk id="108" creationId="{2EB188EC-E1CD-461A-B339-52DFB0564F0A}"/>
          </ac:spMkLst>
        </pc:spChg>
        <pc:spChg chg="add del mod">
          <ac:chgData name="Christian Thieme" userId="1c4ee0090c546ac9" providerId="LiveId" clId="{ECCC16C5-FA21-4572-A7DD-906F2C05F5A1}" dt="2020-07-15T05:54:08.424" v="1416" actId="478"/>
          <ac:spMkLst>
            <pc:docMk/>
            <pc:sldMk cId="105870720" sldId="258"/>
            <ac:spMk id="113" creationId="{5E24E396-F88A-4796-8A7E-BBB9EE7E1AF4}"/>
          </ac:spMkLst>
        </pc:spChg>
        <pc:spChg chg="add del mod">
          <ac:chgData name="Christian Thieme" userId="1c4ee0090c546ac9" providerId="LiveId" clId="{ECCC16C5-FA21-4572-A7DD-906F2C05F5A1}" dt="2020-07-15T05:53:27.048" v="1384" actId="478"/>
          <ac:spMkLst>
            <pc:docMk/>
            <pc:sldMk cId="105870720" sldId="258"/>
            <ac:spMk id="115" creationId="{FFABFB32-E3C8-4358-A6C7-900FA348D703}"/>
          </ac:spMkLst>
        </pc:spChg>
        <pc:spChg chg="add del mod">
          <ac:chgData name="Christian Thieme" userId="1c4ee0090c546ac9" providerId="LiveId" clId="{ECCC16C5-FA21-4572-A7DD-906F2C05F5A1}" dt="2020-07-15T05:53:28.896" v="1386" actId="478"/>
          <ac:spMkLst>
            <pc:docMk/>
            <pc:sldMk cId="105870720" sldId="258"/>
            <ac:spMk id="116" creationId="{28C97C2F-93BC-4C7C-AE65-9E44CE67798F}"/>
          </ac:spMkLst>
        </pc:spChg>
        <pc:spChg chg="add del mod">
          <ac:chgData name="Christian Thieme" userId="1c4ee0090c546ac9" providerId="LiveId" clId="{ECCC16C5-FA21-4572-A7DD-906F2C05F5A1}" dt="2020-07-15T05:53:27.048" v="1384" actId="478"/>
          <ac:spMkLst>
            <pc:docMk/>
            <pc:sldMk cId="105870720" sldId="258"/>
            <ac:spMk id="117" creationId="{0FA16051-C545-4BCB-95C4-420DB99CF51C}"/>
          </ac:spMkLst>
        </pc:spChg>
        <pc:spChg chg="add del mod">
          <ac:chgData name="Christian Thieme" userId="1c4ee0090c546ac9" providerId="LiveId" clId="{ECCC16C5-FA21-4572-A7DD-906F2C05F5A1}" dt="2020-07-15T05:54:07.528" v="1415" actId="478"/>
          <ac:spMkLst>
            <pc:docMk/>
            <pc:sldMk cId="105870720" sldId="258"/>
            <ac:spMk id="118" creationId="{BD623AEA-6575-450F-BF0D-77AC172AD7BE}"/>
          </ac:spMkLst>
        </pc:spChg>
        <pc:spChg chg="add del mod">
          <ac:chgData name="Christian Thieme" userId="1c4ee0090c546ac9" providerId="LiveId" clId="{ECCC16C5-FA21-4572-A7DD-906F2C05F5A1}" dt="2020-07-15T05:53:27.048" v="1384" actId="478"/>
          <ac:spMkLst>
            <pc:docMk/>
            <pc:sldMk cId="105870720" sldId="258"/>
            <ac:spMk id="120" creationId="{CD3088F9-5F65-4971-9926-CD56F1537AF1}"/>
          </ac:spMkLst>
        </pc:spChg>
        <pc:spChg chg="add mod">
          <ac:chgData name="Christian Thieme" userId="1c4ee0090c546ac9" providerId="LiveId" clId="{ECCC16C5-FA21-4572-A7DD-906F2C05F5A1}" dt="2020-07-15T05:55:35.138" v="1481" actId="1076"/>
          <ac:spMkLst>
            <pc:docMk/>
            <pc:sldMk cId="105870720" sldId="258"/>
            <ac:spMk id="124" creationId="{5C134C21-E518-4658-8A28-81A68EA9D6C2}"/>
          </ac:spMkLst>
        </pc:spChg>
        <pc:spChg chg="add del mod">
          <ac:chgData name="Christian Thieme" userId="1c4ee0090c546ac9" providerId="LiveId" clId="{ECCC16C5-FA21-4572-A7DD-906F2C05F5A1}" dt="2020-07-15T05:53:27.048" v="1384" actId="478"/>
          <ac:spMkLst>
            <pc:docMk/>
            <pc:sldMk cId="105870720" sldId="258"/>
            <ac:spMk id="125" creationId="{F97A5A0B-B571-4D20-B7E4-088DFB5C8E50}"/>
          </ac:spMkLst>
        </pc:spChg>
        <pc:spChg chg="add del mod">
          <ac:chgData name="Christian Thieme" userId="1c4ee0090c546ac9" providerId="LiveId" clId="{ECCC16C5-FA21-4572-A7DD-906F2C05F5A1}" dt="2020-07-15T05:53:27.048" v="1384" actId="478"/>
          <ac:spMkLst>
            <pc:docMk/>
            <pc:sldMk cId="105870720" sldId="258"/>
            <ac:spMk id="126" creationId="{2402044D-F837-4E72-87D0-3F3ACF13D709}"/>
          </ac:spMkLst>
        </pc:spChg>
        <pc:spChg chg="add del mod">
          <ac:chgData name="Christian Thieme" userId="1c4ee0090c546ac9" providerId="LiveId" clId="{ECCC16C5-FA21-4572-A7DD-906F2C05F5A1}" dt="2020-07-15T05:53:27.048" v="1384" actId="478"/>
          <ac:spMkLst>
            <pc:docMk/>
            <pc:sldMk cId="105870720" sldId="258"/>
            <ac:spMk id="128" creationId="{79B4BD46-BDB7-439D-9ABB-B3E057741BC5}"/>
          </ac:spMkLst>
        </pc:spChg>
        <pc:spChg chg="add del mod">
          <ac:chgData name="Christian Thieme" userId="1c4ee0090c546ac9" providerId="LiveId" clId="{ECCC16C5-FA21-4572-A7DD-906F2C05F5A1}" dt="2020-07-15T05:53:27.048" v="1384" actId="478"/>
          <ac:spMkLst>
            <pc:docMk/>
            <pc:sldMk cId="105870720" sldId="258"/>
            <ac:spMk id="129" creationId="{F44F7D59-3BB9-465A-B357-094D8FE9183B}"/>
          </ac:spMkLst>
        </pc:spChg>
        <pc:spChg chg="add del mod">
          <ac:chgData name="Christian Thieme" userId="1c4ee0090c546ac9" providerId="LiveId" clId="{ECCC16C5-FA21-4572-A7DD-906F2C05F5A1}" dt="2020-07-15T05:53:24.720" v="1383" actId="478"/>
          <ac:spMkLst>
            <pc:docMk/>
            <pc:sldMk cId="105870720" sldId="258"/>
            <ac:spMk id="130" creationId="{71927A03-3D67-4BA0-A607-F51728F64595}"/>
          </ac:spMkLst>
        </pc:spChg>
        <pc:spChg chg="add del mod">
          <ac:chgData name="Christian Thieme" userId="1c4ee0090c546ac9" providerId="LiveId" clId="{ECCC16C5-FA21-4572-A7DD-906F2C05F5A1}" dt="2020-07-15T05:53:27.048" v="1384" actId="478"/>
          <ac:spMkLst>
            <pc:docMk/>
            <pc:sldMk cId="105870720" sldId="258"/>
            <ac:spMk id="134" creationId="{48C3A5F9-3D69-4352-A0BE-503FB8433D47}"/>
          </ac:spMkLst>
        </pc:spChg>
        <pc:spChg chg="add del mod">
          <ac:chgData name="Christian Thieme" userId="1c4ee0090c546ac9" providerId="LiveId" clId="{ECCC16C5-FA21-4572-A7DD-906F2C05F5A1}" dt="2020-07-15T05:53:27.048" v="1384" actId="478"/>
          <ac:spMkLst>
            <pc:docMk/>
            <pc:sldMk cId="105870720" sldId="258"/>
            <ac:spMk id="135" creationId="{8358C8DF-9F23-415D-A57A-3E727B976FCA}"/>
          </ac:spMkLst>
        </pc:spChg>
        <pc:spChg chg="add mod">
          <ac:chgData name="Christian Thieme" userId="1c4ee0090c546ac9" providerId="LiveId" clId="{ECCC16C5-FA21-4572-A7DD-906F2C05F5A1}" dt="2020-07-17T03:58:54.714" v="1583" actId="207"/>
          <ac:spMkLst>
            <pc:docMk/>
            <pc:sldMk cId="105870720" sldId="258"/>
            <ac:spMk id="137" creationId="{31FC0CA2-2D7C-4C97-B60C-B2EFF9B3C14E}"/>
          </ac:spMkLst>
        </pc:spChg>
        <pc:spChg chg="add mod">
          <ac:chgData name="Christian Thieme" userId="1c4ee0090c546ac9" providerId="LiveId" clId="{ECCC16C5-FA21-4572-A7DD-906F2C05F5A1}" dt="2020-07-17T03:59:09.605" v="1590" actId="207"/>
          <ac:spMkLst>
            <pc:docMk/>
            <pc:sldMk cId="105870720" sldId="258"/>
            <ac:spMk id="138" creationId="{EB2DA3AE-0B1A-4F80-A053-7E7171C69628}"/>
          </ac:spMkLst>
        </pc:spChg>
        <pc:spChg chg="add mod">
          <ac:chgData name="Christian Thieme" userId="1c4ee0090c546ac9" providerId="LiveId" clId="{ECCC16C5-FA21-4572-A7DD-906F2C05F5A1}" dt="2020-07-17T03:59:11.895" v="1591" actId="207"/>
          <ac:spMkLst>
            <pc:docMk/>
            <pc:sldMk cId="105870720" sldId="258"/>
            <ac:spMk id="140" creationId="{57974E92-9BEE-44D5-99D6-110E32864EB6}"/>
          </ac:spMkLst>
        </pc:spChg>
        <pc:spChg chg="add mod">
          <ac:chgData name="Christian Thieme" userId="1c4ee0090c546ac9" providerId="LiveId" clId="{ECCC16C5-FA21-4572-A7DD-906F2C05F5A1}" dt="2020-07-17T03:59:14.234" v="1592" actId="207"/>
          <ac:spMkLst>
            <pc:docMk/>
            <pc:sldMk cId="105870720" sldId="258"/>
            <ac:spMk id="141" creationId="{94EB740B-F6C0-4243-9B08-F053FF3DE1C3}"/>
          </ac:spMkLst>
        </pc:spChg>
        <pc:spChg chg="add mod">
          <ac:chgData name="Christian Thieme" userId="1c4ee0090c546ac9" providerId="LiveId" clId="{ECCC16C5-FA21-4572-A7DD-906F2C05F5A1}" dt="2020-07-17T03:59:18.941" v="1594" actId="207"/>
          <ac:spMkLst>
            <pc:docMk/>
            <pc:sldMk cId="105870720" sldId="258"/>
            <ac:spMk id="147" creationId="{57930DC9-1959-4AA6-9010-B57FB77C5DDD}"/>
          </ac:spMkLst>
        </pc:spChg>
        <pc:spChg chg="add mod">
          <ac:chgData name="Christian Thieme" userId="1c4ee0090c546ac9" providerId="LiveId" clId="{ECCC16C5-FA21-4572-A7DD-906F2C05F5A1}" dt="2020-07-17T03:59:21.343" v="1595" actId="207"/>
          <ac:spMkLst>
            <pc:docMk/>
            <pc:sldMk cId="105870720" sldId="258"/>
            <ac:spMk id="149" creationId="{E88D18DE-26D9-4EB6-AC91-226FC0F3AEBA}"/>
          </ac:spMkLst>
        </pc:spChg>
        <pc:cxnChg chg="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8" creationId="{00D2BFF8-6D1D-421E-876A-AB46BA54F67D}"/>
          </ac:cxnSpMkLst>
        </pc:cxnChg>
        <pc:cxnChg chg="del">
          <ac:chgData name="Christian Thieme" userId="1c4ee0090c546ac9" providerId="LiveId" clId="{ECCC16C5-FA21-4572-A7DD-906F2C05F5A1}" dt="2020-07-15T05:13:34.095" v="381" actId="478"/>
          <ac:cxnSpMkLst>
            <pc:docMk/>
            <pc:sldMk cId="105870720" sldId="258"/>
            <ac:cxnSpMk id="14" creationId="{7E7CDA62-7833-4950-AB6A-59D72333F810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32" creationId="{649AF235-5A59-4ECF-8F8E-70A5EADAE066}"/>
          </ac:cxnSpMkLst>
        </pc:cxnChg>
        <pc:cxnChg chg="add mod">
          <ac:chgData name="Christian Thieme" userId="1c4ee0090c546ac9" providerId="LiveId" clId="{ECCC16C5-FA21-4572-A7DD-906F2C05F5A1}" dt="2020-07-16T04:17:36.884" v="1553" actId="14100"/>
          <ac:cxnSpMkLst>
            <pc:docMk/>
            <pc:sldMk cId="105870720" sldId="258"/>
            <ac:cxnSpMk id="40" creationId="{CA98FD68-5734-4D91-8811-EE79E5AA1A5F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45" creationId="{B73534FA-027F-4FAD-A920-B1D511AB1495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48" creationId="{BBFD0471-AF47-4D9C-8D6D-A89E48621069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50" creationId="{91AACE9C-4891-469A-AD52-6DCC6A00DA21}"/>
          </ac:cxnSpMkLst>
        </pc:cxnChg>
        <pc:cxnChg chg="add mod">
          <ac:chgData name="Christian Thieme" userId="1c4ee0090c546ac9" providerId="LiveId" clId="{ECCC16C5-FA21-4572-A7DD-906F2C05F5A1}" dt="2020-07-15T05:52:13.408" v="1298" actId="1036"/>
          <ac:cxnSpMkLst>
            <pc:docMk/>
            <pc:sldMk cId="105870720" sldId="258"/>
            <ac:cxnSpMk id="53" creationId="{DE52052C-0232-4280-AEB6-8B5CE4CB5C31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61" creationId="{FD32A420-0E58-47CB-8CD5-B2F084AF276C}"/>
          </ac:cxnSpMkLst>
        </pc:cxnChg>
        <pc:cxnChg chg="add del mod">
          <ac:chgData name="Christian Thieme" userId="1c4ee0090c546ac9" providerId="LiveId" clId="{ECCC16C5-FA21-4572-A7DD-906F2C05F5A1}" dt="2020-07-15T05:38:44.968" v="917" actId="478"/>
          <ac:cxnSpMkLst>
            <pc:docMk/>
            <pc:sldMk cId="105870720" sldId="258"/>
            <ac:cxnSpMk id="66" creationId="{0186BCF0-F7BB-4B2F-935B-85EA5439757E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67" creationId="{C62649ED-0A95-452A-8DA5-7A329F576C08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68" creationId="{A66A01F3-0F75-4A15-A7E6-65DC9F7A5770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71" creationId="{FBD6CC6A-A669-4982-B9F7-64083CC6A222}"/>
          </ac:cxnSpMkLst>
        </pc:cxnChg>
        <pc:cxnChg chg="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72" creationId="{E5659A43-30CB-4297-A326-4F94AA1D64A3}"/>
          </ac:cxnSpMkLst>
        </pc:cxnChg>
        <pc:cxnChg chg="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73" creationId="{E6ACCF1C-0A90-4207-9047-67FDB24ED778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74" creationId="{3C47F9D2-531D-408A-80ED-72FF4CC63D70}"/>
          </ac:cxnSpMkLst>
        </pc:cxnChg>
        <pc:cxnChg chg="add 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81" creationId="{110947F6-AF45-4644-8756-C054AD76457A}"/>
          </ac:cxnSpMkLst>
        </pc:cxnChg>
        <pc:cxnChg chg="add del">
          <ac:chgData name="Christian Thieme" userId="1c4ee0090c546ac9" providerId="LiveId" clId="{ECCC16C5-FA21-4572-A7DD-906F2C05F5A1}" dt="2020-07-15T05:44:21.569" v="986"/>
          <ac:cxnSpMkLst>
            <pc:docMk/>
            <pc:sldMk cId="105870720" sldId="258"/>
            <ac:cxnSpMk id="82" creationId="{871DCEDB-ED48-4144-B799-9CAB7AE041A6}"/>
          </ac:cxnSpMkLst>
        </pc:cxnChg>
        <pc:cxnChg chg="del mod">
          <ac:chgData name="Christian Thieme" userId="1c4ee0090c546ac9" providerId="LiveId" clId="{ECCC16C5-FA21-4572-A7DD-906F2C05F5A1}" dt="2020-07-15T05:19:09.768" v="609" actId="478"/>
          <ac:cxnSpMkLst>
            <pc:docMk/>
            <pc:sldMk cId="105870720" sldId="258"/>
            <ac:cxnSpMk id="85" creationId="{0E3A22E9-86AF-4170-9EB0-1D18E52B3A60}"/>
          </ac:cxnSpMkLst>
        </pc:cxnChg>
        <pc:cxnChg chg="del mod">
          <ac:chgData name="Christian Thieme" userId="1c4ee0090c546ac9" providerId="LiveId" clId="{ECCC16C5-FA21-4572-A7DD-906F2C05F5A1}" dt="2020-07-15T05:22:30.864" v="660" actId="478"/>
          <ac:cxnSpMkLst>
            <pc:docMk/>
            <pc:sldMk cId="105870720" sldId="258"/>
            <ac:cxnSpMk id="86" creationId="{FFF49C14-1C0F-4E85-90A9-D81453D8495C}"/>
          </ac:cxnSpMkLst>
        </pc:cxnChg>
        <pc:cxnChg chg="del mod">
          <ac:chgData name="Christian Thieme" userId="1c4ee0090c546ac9" providerId="LiveId" clId="{ECCC16C5-FA21-4572-A7DD-906F2C05F5A1}" dt="2020-07-15T05:50:08.018" v="1159"/>
          <ac:cxnSpMkLst>
            <pc:docMk/>
            <pc:sldMk cId="105870720" sldId="258"/>
            <ac:cxnSpMk id="89" creationId="{C2034C56-CE4B-4776-A178-E89E266B9C4A}"/>
          </ac:cxnSpMkLst>
        </pc:cxnChg>
        <pc:cxnChg chg="del mod">
          <ac:chgData name="Christian Thieme" userId="1c4ee0090c546ac9" providerId="LiveId" clId="{ECCC16C5-FA21-4572-A7DD-906F2C05F5A1}" dt="2020-07-15T05:17:40.983" v="596" actId="478"/>
          <ac:cxnSpMkLst>
            <pc:docMk/>
            <pc:sldMk cId="105870720" sldId="258"/>
            <ac:cxnSpMk id="91" creationId="{83DE7014-A94D-44AD-98EB-F4CDAC052995}"/>
          </ac:cxnSpMkLst>
        </pc:cxnChg>
        <pc:cxnChg chg="add mod">
          <ac:chgData name="Christian Thieme" userId="1c4ee0090c546ac9" providerId="LiveId" clId="{ECCC16C5-FA21-4572-A7DD-906F2C05F5A1}" dt="2020-07-15T05:52:13.408" v="1298" actId="1036"/>
          <ac:cxnSpMkLst>
            <pc:docMk/>
            <pc:sldMk cId="105870720" sldId="258"/>
            <ac:cxnSpMk id="93" creationId="{D1972B92-0BBB-4EF4-8393-3D043FFDF14A}"/>
          </ac:cxnSpMkLst>
        </pc:cxnChg>
        <pc:cxnChg chg="add mod">
          <ac:chgData name="Christian Thieme" userId="1c4ee0090c546ac9" providerId="LiveId" clId="{ECCC16C5-FA21-4572-A7DD-906F2C05F5A1}" dt="2020-07-15T05:52:13.408" v="1298" actId="1036"/>
          <ac:cxnSpMkLst>
            <pc:docMk/>
            <pc:sldMk cId="105870720" sldId="258"/>
            <ac:cxnSpMk id="95" creationId="{252482F6-2849-4A18-99F7-876C1FFDCE20}"/>
          </ac:cxnSpMkLst>
        </pc:cxnChg>
        <pc:cxnChg chg="del mod">
          <ac:chgData name="Christian Thieme" userId="1c4ee0090c546ac9" providerId="LiveId" clId="{ECCC16C5-FA21-4572-A7DD-906F2C05F5A1}" dt="2020-07-15T05:28:38.007" v="699" actId="478"/>
          <ac:cxnSpMkLst>
            <pc:docMk/>
            <pc:sldMk cId="105870720" sldId="258"/>
            <ac:cxnSpMk id="98" creationId="{D5B9A729-0E98-4706-89DB-9C1FEEDDECD6}"/>
          </ac:cxnSpMkLst>
        </pc:cxnChg>
        <pc:cxnChg chg="del mod">
          <ac:chgData name="Christian Thieme" userId="1c4ee0090c546ac9" providerId="LiveId" clId="{ECCC16C5-FA21-4572-A7DD-906F2C05F5A1}" dt="2020-07-15T05:28:38.007" v="699" actId="478"/>
          <ac:cxnSpMkLst>
            <pc:docMk/>
            <pc:sldMk cId="105870720" sldId="258"/>
            <ac:cxnSpMk id="102" creationId="{E3291048-1778-4FD9-A846-26BA41258BD1}"/>
          </ac:cxnSpMkLst>
        </pc:cxnChg>
        <pc:cxnChg chg="add mod">
          <ac:chgData name="Christian Thieme" userId="1c4ee0090c546ac9" providerId="LiveId" clId="{ECCC16C5-FA21-4572-A7DD-906F2C05F5A1}" dt="2020-07-15T05:52:13.408" v="1298" actId="1036"/>
          <ac:cxnSpMkLst>
            <pc:docMk/>
            <pc:sldMk cId="105870720" sldId="258"/>
            <ac:cxnSpMk id="103" creationId="{76018710-2121-4C88-9885-87C00E2EE444}"/>
          </ac:cxnSpMkLst>
        </pc:cxnChg>
        <pc:cxnChg chg="del mod">
          <ac:chgData name="Christian Thieme" userId="1c4ee0090c546ac9" providerId="LiveId" clId="{ECCC16C5-FA21-4572-A7DD-906F2C05F5A1}" dt="2020-07-15T05:28:38.007" v="699" actId="478"/>
          <ac:cxnSpMkLst>
            <pc:docMk/>
            <pc:sldMk cId="105870720" sldId="258"/>
            <ac:cxnSpMk id="105" creationId="{1399CD83-1DE4-4D36-95E1-5E0DAF94AC42}"/>
          </ac:cxnSpMkLst>
        </pc:cxnChg>
        <pc:cxnChg chg="add mod">
          <ac:chgData name="Christian Thieme" userId="1c4ee0090c546ac9" providerId="LiveId" clId="{ECCC16C5-FA21-4572-A7DD-906F2C05F5A1}" dt="2020-07-15T05:55:35.138" v="1481" actId="1076"/>
          <ac:cxnSpMkLst>
            <pc:docMk/>
            <pc:sldMk cId="105870720" sldId="258"/>
            <ac:cxnSpMk id="109" creationId="{EBBDBD94-81C8-4E63-9084-39C0BFB565A5}"/>
          </ac:cxnSpMkLst>
        </pc:cxnChg>
        <pc:cxnChg chg="add del mod">
          <ac:chgData name="Christian Thieme" userId="1c4ee0090c546ac9" providerId="LiveId" clId="{ECCC16C5-FA21-4572-A7DD-906F2C05F5A1}" dt="2020-07-15T05:53:23.871" v="1382" actId="478"/>
          <ac:cxnSpMkLst>
            <pc:docMk/>
            <pc:sldMk cId="105870720" sldId="258"/>
            <ac:cxnSpMk id="110" creationId="{012F1117-8122-488C-89DF-08003AC6FF20}"/>
          </ac:cxnSpMkLst>
        </pc:cxnChg>
        <pc:cxnChg chg="add del mod">
          <ac:chgData name="Christian Thieme" userId="1c4ee0090c546ac9" providerId="LiveId" clId="{ECCC16C5-FA21-4572-A7DD-906F2C05F5A1}" dt="2020-07-15T05:53:45.392" v="1413" actId="478"/>
          <ac:cxnSpMkLst>
            <pc:docMk/>
            <pc:sldMk cId="105870720" sldId="258"/>
            <ac:cxnSpMk id="111" creationId="{FDF89AB7-36EA-4032-BD07-5A6105B18806}"/>
          </ac:cxnSpMkLst>
        </pc:cxnChg>
        <pc:cxnChg chg="add del mod">
          <ac:chgData name="Christian Thieme" userId="1c4ee0090c546ac9" providerId="LiveId" clId="{ECCC16C5-FA21-4572-A7DD-906F2C05F5A1}" dt="2020-07-15T05:53:27.048" v="1384" actId="478"/>
          <ac:cxnSpMkLst>
            <pc:docMk/>
            <pc:sldMk cId="105870720" sldId="258"/>
            <ac:cxnSpMk id="112" creationId="{39CC20C8-111C-4CDB-A014-28B807180CF3}"/>
          </ac:cxnSpMkLst>
        </pc:cxnChg>
        <pc:cxnChg chg="add del mod">
          <ac:chgData name="Christian Thieme" userId="1c4ee0090c546ac9" providerId="LiveId" clId="{ECCC16C5-FA21-4572-A7DD-906F2C05F5A1}" dt="2020-07-15T05:53:27.048" v="1384" actId="478"/>
          <ac:cxnSpMkLst>
            <pc:docMk/>
            <pc:sldMk cId="105870720" sldId="258"/>
            <ac:cxnSpMk id="114" creationId="{592057B5-161E-4BCD-BAF9-9EBB52BC1246}"/>
          </ac:cxnSpMkLst>
        </pc:cxnChg>
        <pc:cxnChg chg="add del mod">
          <ac:chgData name="Christian Thieme" userId="1c4ee0090c546ac9" providerId="LiveId" clId="{ECCC16C5-FA21-4572-A7DD-906F2C05F5A1}" dt="2020-07-15T05:54:09.119" v="1417" actId="478"/>
          <ac:cxnSpMkLst>
            <pc:docMk/>
            <pc:sldMk cId="105870720" sldId="258"/>
            <ac:cxnSpMk id="119" creationId="{A52163B4-60D1-4DEE-A30A-7826B2B679AF}"/>
          </ac:cxnSpMkLst>
        </pc:cxnChg>
        <pc:cxnChg chg="add del mod">
          <ac:chgData name="Christian Thieme" userId="1c4ee0090c546ac9" providerId="LiveId" clId="{ECCC16C5-FA21-4572-A7DD-906F2C05F5A1}" dt="2020-07-15T05:53:27.048" v="1384" actId="478"/>
          <ac:cxnSpMkLst>
            <pc:docMk/>
            <pc:sldMk cId="105870720" sldId="258"/>
            <ac:cxnSpMk id="121" creationId="{82A0D6A6-D7F1-4C45-B530-C7C11D72AA34}"/>
          </ac:cxnSpMkLst>
        </pc:cxnChg>
        <pc:cxnChg chg="add del mod">
          <ac:chgData name="Christian Thieme" userId="1c4ee0090c546ac9" providerId="LiveId" clId="{ECCC16C5-FA21-4572-A7DD-906F2C05F5A1}" dt="2020-07-15T05:53:22" v="1380" actId="478"/>
          <ac:cxnSpMkLst>
            <pc:docMk/>
            <pc:sldMk cId="105870720" sldId="258"/>
            <ac:cxnSpMk id="122" creationId="{15C963E9-7C71-42EB-A877-8DDA85B042AB}"/>
          </ac:cxnSpMkLst>
        </pc:cxnChg>
        <pc:cxnChg chg="add del mod">
          <ac:chgData name="Christian Thieme" userId="1c4ee0090c546ac9" providerId="LiveId" clId="{ECCC16C5-FA21-4572-A7DD-906F2C05F5A1}" dt="2020-07-15T05:53:23.071" v="1381" actId="478"/>
          <ac:cxnSpMkLst>
            <pc:docMk/>
            <pc:sldMk cId="105870720" sldId="258"/>
            <ac:cxnSpMk id="123" creationId="{A2CCEB6F-D337-44DD-8608-5E2512D2644D}"/>
          </ac:cxnSpMkLst>
        </pc:cxnChg>
        <pc:cxnChg chg="add del mod">
          <ac:chgData name="Christian Thieme" userId="1c4ee0090c546ac9" providerId="LiveId" clId="{ECCC16C5-FA21-4572-A7DD-906F2C05F5A1}" dt="2020-07-15T05:53:27.048" v="1384" actId="478"/>
          <ac:cxnSpMkLst>
            <pc:docMk/>
            <pc:sldMk cId="105870720" sldId="258"/>
            <ac:cxnSpMk id="127" creationId="{72FE1975-1530-420C-9ECE-4F5C57ECEF87}"/>
          </ac:cxnSpMkLst>
        </pc:cxnChg>
        <pc:cxnChg chg="add del mod">
          <ac:chgData name="Christian Thieme" userId="1c4ee0090c546ac9" providerId="LiveId" clId="{ECCC16C5-FA21-4572-A7DD-906F2C05F5A1}" dt="2020-07-15T05:53:27.048" v="1384" actId="478"/>
          <ac:cxnSpMkLst>
            <pc:docMk/>
            <pc:sldMk cId="105870720" sldId="258"/>
            <ac:cxnSpMk id="131" creationId="{946A9148-7D40-4DE1-8055-40270AAD6408}"/>
          </ac:cxnSpMkLst>
        </pc:cxnChg>
        <pc:cxnChg chg="add del mod">
          <ac:chgData name="Christian Thieme" userId="1c4ee0090c546ac9" providerId="LiveId" clId="{ECCC16C5-FA21-4572-A7DD-906F2C05F5A1}" dt="2020-07-15T05:53:27.048" v="1384" actId="478"/>
          <ac:cxnSpMkLst>
            <pc:docMk/>
            <pc:sldMk cId="105870720" sldId="258"/>
            <ac:cxnSpMk id="132" creationId="{2CEE9777-CD89-4A6F-A044-EF48957FAACD}"/>
          </ac:cxnSpMkLst>
        </pc:cxnChg>
        <pc:cxnChg chg="add del mod">
          <ac:chgData name="Christian Thieme" userId="1c4ee0090c546ac9" providerId="LiveId" clId="{ECCC16C5-FA21-4572-A7DD-906F2C05F5A1}" dt="2020-07-15T05:53:27.048" v="1384" actId="478"/>
          <ac:cxnSpMkLst>
            <pc:docMk/>
            <pc:sldMk cId="105870720" sldId="258"/>
            <ac:cxnSpMk id="133" creationId="{FB625D63-92D4-4985-8D62-E56AA86EBC2B}"/>
          </ac:cxnSpMkLst>
        </pc:cxnChg>
        <pc:cxnChg chg="add del mod">
          <ac:chgData name="Christian Thieme" userId="1c4ee0090c546ac9" providerId="LiveId" clId="{ECCC16C5-FA21-4572-A7DD-906F2C05F5A1}" dt="2020-07-15T05:53:27.048" v="1384" actId="478"/>
          <ac:cxnSpMkLst>
            <pc:docMk/>
            <pc:sldMk cId="105870720" sldId="258"/>
            <ac:cxnSpMk id="136" creationId="{43CDDC97-9BC9-41F2-AA18-79648C2D3C4C}"/>
          </ac:cxnSpMkLst>
        </pc:cxnChg>
        <pc:cxnChg chg="add mod">
          <ac:chgData name="Christian Thieme" userId="1c4ee0090c546ac9" providerId="LiveId" clId="{ECCC16C5-FA21-4572-A7DD-906F2C05F5A1}" dt="2020-07-15T05:55:35.138" v="1481" actId="1076"/>
          <ac:cxnSpMkLst>
            <pc:docMk/>
            <pc:sldMk cId="105870720" sldId="258"/>
            <ac:cxnSpMk id="139" creationId="{3C19AB74-0F97-4CE5-8163-3E41E2FA00C7}"/>
          </ac:cxnSpMkLst>
        </pc:cxnChg>
        <pc:cxnChg chg="add mod">
          <ac:chgData name="Christian Thieme" userId="1c4ee0090c546ac9" providerId="LiveId" clId="{ECCC16C5-FA21-4572-A7DD-906F2C05F5A1}" dt="2020-07-15T05:55:35.138" v="1481" actId="1076"/>
          <ac:cxnSpMkLst>
            <pc:docMk/>
            <pc:sldMk cId="105870720" sldId="258"/>
            <ac:cxnSpMk id="142" creationId="{D150043B-02A8-491D-99E8-B017F375B1C9}"/>
          </ac:cxnSpMkLst>
        </pc:cxnChg>
        <pc:cxnChg chg="add mod">
          <ac:chgData name="Christian Thieme" userId="1c4ee0090c546ac9" providerId="LiveId" clId="{ECCC16C5-FA21-4572-A7DD-906F2C05F5A1}" dt="2020-07-15T05:56:38.353" v="1500" actId="14100"/>
          <ac:cxnSpMkLst>
            <pc:docMk/>
            <pc:sldMk cId="105870720" sldId="258"/>
            <ac:cxnSpMk id="143" creationId="{08329101-F378-44B1-B6B6-5C15B7F36DDB}"/>
          </ac:cxnSpMkLst>
        </pc:cxnChg>
        <pc:cxnChg chg="add mod">
          <ac:chgData name="Christian Thieme" userId="1c4ee0090c546ac9" providerId="LiveId" clId="{ECCC16C5-FA21-4572-A7DD-906F2C05F5A1}" dt="2020-07-15T05:56:00.820" v="1486" actId="14100"/>
          <ac:cxnSpMkLst>
            <pc:docMk/>
            <pc:sldMk cId="105870720" sldId="258"/>
            <ac:cxnSpMk id="144" creationId="{D1F12C10-875C-49F6-8BA6-B0FFB1BB92A3}"/>
          </ac:cxnSpMkLst>
        </pc:cxnChg>
        <pc:cxnChg chg="add mod">
          <ac:chgData name="Christian Thieme" userId="1c4ee0090c546ac9" providerId="LiveId" clId="{ECCC16C5-FA21-4572-A7DD-906F2C05F5A1}" dt="2020-07-15T05:57:26.869" v="1517" actId="14100"/>
          <ac:cxnSpMkLst>
            <pc:docMk/>
            <pc:sldMk cId="105870720" sldId="258"/>
            <ac:cxnSpMk id="145" creationId="{2CD23B21-776E-4D99-A831-4F3BD4B7A50D}"/>
          </ac:cxnSpMkLst>
        </pc:cxnChg>
        <pc:cxnChg chg="add mod">
          <ac:chgData name="Christian Thieme" userId="1c4ee0090c546ac9" providerId="LiveId" clId="{ECCC16C5-FA21-4572-A7DD-906F2C05F5A1}" dt="2020-07-15T05:57:23.984" v="1516" actId="14100"/>
          <ac:cxnSpMkLst>
            <pc:docMk/>
            <pc:sldMk cId="105870720" sldId="258"/>
            <ac:cxnSpMk id="146" creationId="{54D4186F-A92A-4F8F-8355-620A7577E5CC}"/>
          </ac:cxnSpMkLst>
        </pc:cxnChg>
        <pc:cxnChg chg="add mod">
          <ac:chgData name="Christian Thieme" userId="1c4ee0090c546ac9" providerId="LiveId" clId="{ECCC16C5-FA21-4572-A7DD-906F2C05F5A1}" dt="2020-07-16T04:17:34.011" v="1552" actId="14100"/>
          <ac:cxnSpMkLst>
            <pc:docMk/>
            <pc:sldMk cId="105870720" sldId="258"/>
            <ac:cxnSpMk id="148" creationId="{C2C7A781-B71C-4959-B985-0CC269AC566B}"/>
          </ac:cxnSpMkLst>
        </pc:cxnChg>
      </pc:sldChg>
      <pc:sldChg chg="addSp delSp modSp add ord">
        <pc:chgData name="Christian Thieme" userId="1c4ee0090c546ac9" providerId="LiveId" clId="{ECCC16C5-FA21-4572-A7DD-906F2C05F5A1}" dt="2020-07-18T03:17:41.035" v="6073" actId="1076"/>
        <pc:sldMkLst>
          <pc:docMk/>
          <pc:sldMk cId="1841832663" sldId="259"/>
        </pc:sldMkLst>
        <pc:spChg chg="del">
          <ac:chgData name="Christian Thieme" userId="1c4ee0090c546ac9" providerId="LiveId" clId="{ECCC16C5-FA21-4572-A7DD-906F2C05F5A1}" dt="2020-07-16T04:52:15.605" v="1557" actId="478"/>
          <ac:spMkLst>
            <pc:docMk/>
            <pc:sldMk cId="1841832663" sldId="259"/>
            <ac:spMk id="2" creationId="{86ECEF21-4EC7-4525-8999-402DE70222FA}"/>
          </ac:spMkLst>
        </pc:spChg>
        <pc:spChg chg="del">
          <ac:chgData name="Christian Thieme" userId="1c4ee0090c546ac9" providerId="LiveId" clId="{ECCC16C5-FA21-4572-A7DD-906F2C05F5A1}" dt="2020-07-16T04:52:18.061" v="1558" actId="478"/>
          <ac:spMkLst>
            <pc:docMk/>
            <pc:sldMk cId="1841832663" sldId="259"/>
            <ac:spMk id="3" creationId="{AD0CC2F9-299D-48D1-B910-C91173494E41}"/>
          </ac:spMkLst>
        </pc:spChg>
        <pc:spChg chg="add mod">
          <ac:chgData name="Christian Thieme" userId="1c4ee0090c546ac9" providerId="LiveId" clId="{ECCC16C5-FA21-4572-A7DD-906F2C05F5A1}" dt="2020-07-18T03:17:41.035" v="6073" actId="1076"/>
          <ac:spMkLst>
            <pc:docMk/>
            <pc:sldMk cId="1841832663" sldId="259"/>
            <ac:spMk id="5" creationId="{3DA14735-BDDD-4103-9E3E-A2578BF2B5C6}"/>
          </ac:spMkLst>
        </pc:spChg>
        <pc:picChg chg="add mod">
          <ac:chgData name="Christian Thieme" userId="1c4ee0090c546ac9" providerId="LiveId" clId="{ECCC16C5-FA21-4572-A7DD-906F2C05F5A1}" dt="2020-07-17T04:00:56.678" v="1646" actId="1582"/>
          <ac:picMkLst>
            <pc:docMk/>
            <pc:sldMk cId="1841832663" sldId="259"/>
            <ac:picMk id="4" creationId="{A736B291-0807-4C7F-92C9-3769BA9A4425}"/>
          </ac:picMkLst>
        </pc:picChg>
        <pc:picChg chg="add del mod">
          <ac:chgData name="Christian Thieme" userId="1c4ee0090c546ac9" providerId="LiveId" clId="{ECCC16C5-FA21-4572-A7DD-906F2C05F5A1}" dt="2020-07-17T04:07:44.809" v="2329" actId="478"/>
          <ac:picMkLst>
            <pc:docMk/>
            <pc:sldMk cId="1841832663" sldId="259"/>
            <ac:picMk id="6" creationId="{78D2239F-9A00-457E-B4C8-602C8A1A2D9D}"/>
          </ac:picMkLst>
        </pc:picChg>
        <pc:picChg chg="add mod">
          <ac:chgData name="Christian Thieme" userId="1c4ee0090c546ac9" providerId="LiveId" clId="{ECCC16C5-FA21-4572-A7DD-906F2C05F5A1}" dt="2020-07-17T04:08:11.743" v="2333" actId="1076"/>
          <ac:picMkLst>
            <pc:docMk/>
            <pc:sldMk cId="1841832663" sldId="259"/>
            <ac:picMk id="8" creationId="{C865EEC0-5E36-4C01-8642-D3EE81A408B1}"/>
          </ac:picMkLst>
        </pc:picChg>
        <pc:picChg chg="add mod">
          <ac:chgData name="Christian Thieme" userId="1c4ee0090c546ac9" providerId="LiveId" clId="{ECCC16C5-FA21-4572-A7DD-906F2C05F5A1}" dt="2020-07-17T04:08:20.464" v="2335" actId="1076"/>
          <ac:picMkLst>
            <pc:docMk/>
            <pc:sldMk cId="1841832663" sldId="259"/>
            <ac:picMk id="9" creationId="{9B7E9291-549C-4035-B240-86F6A097B108}"/>
          </ac:picMkLst>
        </pc:picChg>
      </pc:sldChg>
      <pc:sldChg chg="addSp delSp add del">
        <pc:chgData name="Christian Thieme" userId="1c4ee0090c546ac9" providerId="LiveId" clId="{ECCC16C5-FA21-4572-A7DD-906F2C05F5A1}" dt="2020-07-15T05:58:01.751" v="1527" actId="2696"/>
        <pc:sldMkLst>
          <pc:docMk/>
          <pc:sldMk cId="2736926249" sldId="259"/>
        </pc:sldMkLst>
        <pc:spChg chg="del">
          <ac:chgData name="Christian Thieme" userId="1c4ee0090c546ac9" providerId="LiveId" clId="{ECCC16C5-FA21-4572-A7DD-906F2C05F5A1}" dt="2020-07-15T05:50:13.415" v="1163" actId="478"/>
          <ac:spMkLst>
            <pc:docMk/>
            <pc:sldMk cId="2736926249" sldId="259"/>
            <ac:spMk id="2" creationId="{28E5EE1D-023F-4956-B3B6-E7152015F5DF}"/>
          </ac:spMkLst>
        </pc:spChg>
        <pc:spChg chg="del">
          <ac:chgData name="Christian Thieme" userId="1c4ee0090c546ac9" providerId="LiveId" clId="{ECCC16C5-FA21-4572-A7DD-906F2C05F5A1}" dt="2020-07-15T05:50:12.368" v="1162" actId="478"/>
          <ac:spMkLst>
            <pc:docMk/>
            <pc:sldMk cId="2736926249" sldId="259"/>
            <ac:spMk id="3" creationId="{EB475CAB-C4D0-4D7A-83B4-B6C4AB3E9732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4" creationId="{431D8B1F-A246-48EE-A642-F06902DEF240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9" creationId="{736FDEEB-33DE-4FDD-A69E-A9C344E791F5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11" creationId="{2AF89409-B993-4171-89F5-92897DBB4838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12" creationId="{F16BA905-FE65-422B-AFBF-CEC5D7D5F97C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13" creationId="{0F379015-73BE-4D43-B52B-4945EF9723DB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14" creationId="{D61C5570-8BFC-4C9B-81FD-C13F9126594B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16" creationId="{CF874163-0ADD-481B-A48B-E7A7D081167D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20" creationId="{58BF03D5-A4AD-438F-AC41-33D767656B29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21" creationId="{20910212-E927-47F1-BA61-4AF82AEAD9BF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22" creationId="{51C85275-AF44-4358-9732-46DAC4DA08B3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24" creationId="{7E9FC88F-CE45-470B-B990-F890FCA12214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25" creationId="{2734714B-5558-4586-ACC0-A45C0824FDCD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26" creationId="{30C806D5-D4C9-4B56-B2BE-0C8ABAF789FB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30" creationId="{5FADF5E1-00CE-4F45-A0EE-43F5A2F621DD}"/>
          </ac:spMkLst>
        </pc:spChg>
        <pc:spChg chg="add del">
          <ac:chgData name="Christian Thieme" userId="1c4ee0090c546ac9" providerId="LiveId" clId="{ECCC16C5-FA21-4572-A7DD-906F2C05F5A1}" dt="2020-07-15T05:50:10.264" v="1161"/>
          <ac:spMkLst>
            <pc:docMk/>
            <pc:sldMk cId="2736926249" sldId="259"/>
            <ac:spMk id="31" creationId="{464F681F-EC4D-40A6-9A80-A33B7ED0F863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33" creationId="{43383EA6-9AED-416D-A2D7-BDADF0F890D8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38" creationId="{400B9C5C-FACB-4991-9FFC-7964A10DEA15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40" creationId="{023625B3-AA00-4A9A-AEE3-7D51B82B1FA8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41" creationId="{9E6FEEE6-928B-4AFA-B9F5-68E617FB0F6A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42" creationId="{871BC06D-ADC0-4E8D-8C76-E99A4B307368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43" creationId="{77F64BBA-7AB3-4251-B3BB-46C784A9DD01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45" creationId="{767662F7-8373-4398-A69C-3F9E12E88038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49" creationId="{2415DBC4-9F42-420C-A697-9CF635A3BB94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50" creationId="{2FEA6BDD-1E55-476A-AB96-14BAB7E06502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51" creationId="{1755FF6A-D4BE-4489-B8A6-E59BADF398C1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53" creationId="{1F18D1EB-EB36-4F22-BA8C-8262CD680E64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54" creationId="{B29B6086-6F31-4AB5-A6F9-4FEEA584A932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55" creationId="{80C3D338-F4EB-4074-A032-026C4E163074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59" creationId="{F113A286-A6D8-4F01-894A-00977555CD23}"/>
          </ac:spMkLst>
        </pc:spChg>
        <pc:spChg chg="add">
          <ac:chgData name="Christian Thieme" userId="1c4ee0090c546ac9" providerId="LiveId" clId="{ECCC16C5-FA21-4572-A7DD-906F2C05F5A1}" dt="2020-07-15T05:50:14.540" v="1164"/>
          <ac:spMkLst>
            <pc:docMk/>
            <pc:sldMk cId="2736926249" sldId="259"/>
            <ac:spMk id="60" creationId="{DC9B770C-3E0E-46F4-9498-FD06BFD1B770}"/>
          </ac:spMkLst>
        </pc:sp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5" creationId="{4B03DF53-709A-4A6E-8D5A-076A9D6B5E06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6" creationId="{F0C00A14-0A44-4BFA-99DD-8B7A207BEF6A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7" creationId="{1B6F4B30-FFAB-450F-A02E-7F243676928B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8" creationId="{A2904442-CDBD-4496-B713-7CC102F8CB1A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10" creationId="{85163E04-D233-4D60-AE03-A6CAED3651F9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15" creationId="{D49A8271-DF1F-48CA-9BF1-82D5337BB673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17" creationId="{D9E01C4C-14B1-46ED-BB0A-17800E1AC687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18" creationId="{CDA28DB4-624C-4EB3-9DFD-B48198D11A92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19" creationId="{2CB52020-32BB-4F22-806D-5ABEBDC10A15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23" creationId="{5C07FB35-AE11-4889-A7A8-00CC0831B241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27" creationId="{E43210E5-F856-4768-81FC-DE06FA8634AB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28" creationId="{4C89D23E-2DB7-4D7B-83B0-7C327938123B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29" creationId="{065F4D1B-DE03-438B-93C8-CF34932AF744}"/>
          </ac:cxnSpMkLst>
        </pc:cxnChg>
        <pc:cxnChg chg="add del">
          <ac:chgData name="Christian Thieme" userId="1c4ee0090c546ac9" providerId="LiveId" clId="{ECCC16C5-FA21-4572-A7DD-906F2C05F5A1}" dt="2020-07-15T05:50:10.264" v="1161"/>
          <ac:cxnSpMkLst>
            <pc:docMk/>
            <pc:sldMk cId="2736926249" sldId="259"/>
            <ac:cxnSpMk id="32" creationId="{06920DEE-478A-43C5-BCBC-CCF3E4E2DEEF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34" creationId="{2CBD27E3-8126-4255-A612-CA911B24FE75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35" creationId="{CE7A08B6-E9FB-4FE2-9A97-932C0563E909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36" creationId="{4DA93C47-21F1-4B5A-972B-1AC28907771C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37" creationId="{D2A24F01-C845-4A2B-834C-A818393FCC2B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39" creationId="{F6B3CDFA-E1ED-4B17-9393-5BB0F3B5C9A1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44" creationId="{0B0802EF-D6D8-45B3-BC74-CCBA26578A5D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46" creationId="{0D95FC62-7DCF-4BF2-A854-1A7F1C228699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47" creationId="{7569E778-AEB8-4D20-934D-32B1FE9C205E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48" creationId="{AD2BBFEC-2216-47C0-BE1B-90C564D64055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52" creationId="{DB501516-B2E2-415D-A2BE-49A76A8B9610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56" creationId="{BC39A103-77CA-4E50-8600-49BF89D4DB94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57" creationId="{AF04EE51-B7C8-42A4-AEBC-41FB542D63D4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58" creationId="{CACFCD51-C1F8-4CAF-BF29-11BEF4285470}"/>
          </ac:cxnSpMkLst>
        </pc:cxnChg>
        <pc:cxnChg chg="add">
          <ac:chgData name="Christian Thieme" userId="1c4ee0090c546ac9" providerId="LiveId" clId="{ECCC16C5-FA21-4572-A7DD-906F2C05F5A1}" dt="2020-07-15T05:50:14.540" v="1164"/>
          <ac:cxnSpMkLst>
            <pc:docMk/>
            <pc:sldMk cId="2736926249" sldId="259"/>
            <ac:cxnSpMk id="61" creationId="{93E855F3-2AF8-4BE8-B12C-19F2A1ACCA86}"/>
          </ac:cxnSpMkLst>
        </pc:cxnChg>
      </pc:sldChg>
      <pc:sldChg chg="addSp delSp modSp add">
        <pc:chgData name="Christian Thieme" userId="1c4ee0090c546ac9" providerId="LiveId" clId="{ECCC16C5-FA21-4572-A7DD-906F2C05F5A1}" dt="2020-07-17T18:39:29.069" v="2927" actId="14100"/>
        <pc:sldMkLst>
          <pc:docMk/>
          <pc:sldMk cId="1696845859" sldId="260"/>
        </pc:sldMkLst>
        <pc:spChg chg="add del mod">
          <ac:chgData name="Christian Thieme" userId="1c4ee0090c546ac9" providerId="LiveId" clId="{ECCC16C5-FA21-4572-A7DD-906F2C05F5A1}" dt="2020-07-17T04:01:59.509" v="1674"/>
          <ac:spMkLst>
            <pc:docMk/>
            <pc:sldMk cId="1696845859" sldId="260"/>
            <ac:spMk id="2" creationId="{1A60E3D7-1C26-4EAF-88CA-A75FCD2AF0A8}"/>
          </ac:spMkLst>
        </pc:spChg>
        <pc:spChg chg="add mod">
          <ac:chgData name="Christian Thieme" userId="1c4ee0090c546ac9" providerId="LiveId" clId="{ECCC16C5-FA21-4572-A7DD-906F2C05F5A1}" dt="2020-07-17T04:08:32.923" v="2338" actId="113"/>
          <ac:spMkLst>
            <pc:docMk/>
            <pc:sldMk cId="1696845859" sldId="260"/>
            <ac:spMk id="3" creationId="{C7AF7E6A-78A9-4C86-BB23-AC33B495712A}"/>
          </ac:spMkLst>
        </pc:spChg>
        <pc:spChg chg="add del mod">
          <ac:chgData name="Christian Thieme" userId="1c4ee0090c546ac9" providerId="LiveId" clId="{ECCC16C5-FA21-4572-A7DD-906F2C05F5A1}" dt="2020-07-17T18:39:15.768" v="2922" actId="1076"/>
          <ac:spMkLst>
            <pc:docMk/>
            <pc:sldMk cId="1696845859" sldId="260"/>
            <ac:spMk id="4" creationId="{90CAB826-F8BE-450F-BA72-2B24E6BC7787}"/>
          </ac:spMkLst>
        </pc:spChg>
        <pc:picChg chg="add del">
          <ac:chgData name="Christian Thieme" userId="1c4ee0090c546ac9" providerId="LiveId" clId="{ECCC16C5-FA21-4572-A7DD-906F2C05F5A1}" dt="2020-07-17T04:03:25.698" v="1784"/>
          <ac:picMkLst>
            <pc:docMk/>
            <pc:sldMk cId="1696845859" sldId="260"/>
            <ac:picMk id="5" creationId="{B275F68F-E7D1-4957-9FC2-C685283058DF}"/>
          </ac:picMkLst>
        </pc:picChg>
        <pc:picChg chg="add mod">
          <ac:chgData name="Christian Thieme" userId="1c4ee0090c546ac9" providerId="LiveId" clId="{ECCC16C5-FA21-4572-A7DD-906F2C05F5A1}" dt="2020-07-17T18:39:23.690" v="2925" actId="1076"/>
          <ac:picMkLst>
            <pc:docMk/>
            <pc:sldMk cId="1696845859" sldId="260"/>
            <ac:picMk id="6" creationId="{979D7969-7106-42A6-8A82-D4DBB8D524CA}"/>
          </ac:picMkLst>
        </pc:picChg>
        <pc:picChg chg="add mod modCrop">
          <ac:chgData name="Christian Thieme" userId="1c4ee0090c546ac9" providerId="LiveId" clId="{ECCC16C5-FA21-4572-A7DD-906F2C05F5A1}" dt="2020-07-17T18:39:29.069" v="2927" actId="14100"/>
          <ac:picMkLst>
            <pc:docMk/>
            <pc:sldMk cId="1696845859" sldId="260"/>
            <ac:picMk id="7" creationId="{55A92D71-6DD6-445E-A0D2-FBFE0E041D44}"/>
          </ac:picMkLst>
        </pc:picChg>
        <pc:picChg chg="add mod">
          <ac:chgData name="Christian Thieme" userId="1c4ee0090c546ac9" providerId="LiveId" clId="{ECCC16C5-FA21-4572-A7DD-906F2C05F5A1}" dt="2020-07-17T18:39:19.815" v="2924" actId="14100"/>
          <ac:picMkLst>
            <pc:docMk/>
            <pc:sldMk cId="1696845859" sldId="260"/>
            <ac:picMk id="8" creationId="{DB96B090-1A6E-4F30-B73B-F288DD64F357}"/>
          </ac:picMkLst>
        </pc:picChg>
      </pc:sldChg>
      <pc:sldChg chg="addSp delSp modSp add">
        <pc:chgData name="Christian Thieme" userId="1c4ee0090c546ac9" providerId="LiveId" clId="{ECCC16C5-FA21-4572-A7DD-906F2C05F5A1}" dt="2020-07-18T03:55:38.633" v="6566" actId="1076"/>
        <pc:sldMkLst>
          <pc:docMk/>
          <pc:sldMk cId="2523480427" sldId="261"/>
        </pc:sldMkLst>
        <pc:spChg chg="add mod">
          <ac:chgData name="Christian Thieme" userId="1c4ee0090c546ac9" providerId="LiveId" clId="{ECCC16C5-FA21-4572-A7DD-906F2C05F5A1}" dt="2020-07-17T18:40:54.012" v="2956" actId="403"/>
          <ac:spMkLst>
            <pc:docMk/>
            <pc:sldMk cId="2523480427" sldId="261"/>
            <ac:spMk id="2" creationId="{39463B5E-53D1-414A-81CD-64D894699AB1}"/>
          </ac:spMkLst>
        </pc:spChg>
        <pc:spChg chg="add mod">
          <ac:chgData name="Christian Thieme" userId="1c4ee0090c546ac9" providerId="LiveId" clId="{ECCC16C5-FA21-4572-A7DD-906F2C05F5A1}" dt="2020-07-17T19:20:44.665" v="3002" actId="1076"/>
          <ac:spMkLst>
            <pc:docMk/>
            <pc:sldMk cId="2523480427" sldId="261"/>
            <ac:spMk id="3" creationId="{1B840138-120F-4AC0-82D7-86D3EEFAA464}"/>
          </ac:spMkLst>
        </pc:spChg>
        <pc:spChg chg="add mod">
          <ac:chgData name="Christian Thieme" userId="1c4ee0090c546ac9" providerId="LiveId" clId="{ECCC16C5-FA21-4572-A7DD-906F2C05F5A1}" dt="2020-07-17T19:23:34.966" v="3142" actId="1076"/>
          <ac:spMkLst>
            <pc:docMk/>
            <pc:sldMk cId="2523480427" sldId="261"/>
            <ac:spMk id="5" creationId="{F1E6BDE5-71AF-4459-8CED-4DB52E59E065}"/>
          </ac:spMkLst>
        </pc:spChg>
        <pc:spChg chg="add mod">
          <ac:chgData name="Christian Thieme" userId="1c4ee0090c546ac9" providerId="LiveId" clId="{ECCC16C5-FA21-4572-A7DD-906F2C05F5A1}" dt="2020-07-17T19:24:44.606" v="3210" actId="1076"/>
          <ac:spMkLst>
            <pc:docMk/>
            <pc:sldMk cId="2523480427" sldId="261"/>
            <ac:spMk id="10" creationId="{D0B99722-BF60-45A0-A93B-AA94C68496B2}"/>
          </ac:spMkLst>
        </pc:spChg>
        <pc:spChg chg="add mod">
          <ac:chgData name="Christian Thieme" userId="1c4ee0090c546ac9" providerId="LiveId" clId="{ECCC16C5-FA21-4572-A7DD-906F2C05F5A1}" dt="2020-07-17T19:24:37.962" v="3207" actId="14100"/>
          <ac:spMkLst>
            <pc:docMk/>
            <pc:sldMk cId="2523480427" sldId="261"/>
            <ac:spMk id="12" creationId="{FD55BB1D-55C2-4F56-98AB-38B4E48814BA}"/>
          </ac:spMkLst>
        </pc:spChg>
        <pc:picChg chg="add mod">
          <ac:chgData name="Christian Thieme" userId="1c4ee0090c546ac9" providerId="LiveId" clId="{ECCC16C5-FA21-4572-A7DD-906F2C05F5A1}" dt="2020-07-17T19:20:33.276" v="2997" actId="1076"/>
          <ac:picMkLst>
            <pc:docMk/>
            <pc:sldMk cId="2523480427" sldId="261"/>
            <ac:picMk id="4" creationId="{9051FD22-BA19-4CF3-8D24-E12A9915C7C5}"/>
          </ac:picMkLst>
        </pc:picChg>
        <pc:picChg chg="add mod">
          <ac:chgData name="Christian Thieme" userId="1c4ee0090c546ac9" providerId="LiveId" clId="{ECCC16C5-FA21-4572-A7DD-906F2C05F5A1}" dt="2020-07-18T03:55:38.633" v="6566" actId="1076"/>
          <ac:picMkLst>
            <pc:docMk/>
            <pc:sldMk cId="2523480427" sldId="261"/>
            <ac:picMk id="1025" creationId="{F817C2A9-2C00-42D4-9242-649AD968CEAD}"/>
          </ac:picMkLst>
        </pc:picChg>
        <pc:picChg chg="add del mod">
          <ac:chgData name="Christian Thieme" userId="1c4ee0090c546ac9" providerId="LiveId" clId="{ECCC16C5-FA21-4572-A7DD-906F2C05F5A1}" dt="2020-07-17T18:43:07.518" v="2985"/>
          <ac:picMkLst>
            <pc:docMk/>
            <pc:sldMk cId="2523480427" sldId="261"/>
            <ac:picMk id="1026" creationId="{9F1AE54F-D2F5-4742-9B5A-3EE539A40072}"/>
          </ac:picMkLst>
        </pc:picChg>
        <pc:picChg chg="add mod">
          <ac:chgData name="Christian Thieme" userId="1c4ee0090c546ac9" providerId="LiveId" clId="{ECCC16C5-FA21-4572-A7DD-906F2C05F5A1}" dt="2020-07-17T19:20:36.999" v="2999" actId="1076"/>
          <ac:picMkLst>
            <pc:docMk/>
            <pc:sldMk cId="2523480427" sldId="261"/>
            <ac:picMk id="1027" creationId="{AA820C12-64A1-4C56-9048-10D84AFAC76A}"/>
          </ac:picMkLst>
        </pc:picChg>
        <pc:cxnChg chg="add del mod">
          <ac:chgData name="Christian Thieme" userId="1c4ee0090c546ac9" providerId="LiveId" clId="{ECCC16C5-FA21-4572-A7DD-906F2C05F5A1}" dt="2020-07-17T19:24:42.033" v="3209" actId="478"/>
          <ac:cxnSpMkLst>
            <pc:docMk/>
            <pc:sldMk cId="2523480427" sldId="261"/>
            <ac:cxnSpMk id="7" creationId="{C7B1C084-DE1F-4738-84B6-7785AE9A031C}"/>
          </ac:cxnSpMkLst>
        </pc:cxnChg>
      </pc:sldChg>
      <pc:sldChg chg="addSp delSp modSp add">
        <pc:chgData name="Christian Thieme" userId="1c4ee0090c546ac9" providerId="LiveId" clId="{ECCC16C5-FA21-4572-A7DD-906F2C05F5A1}" dt="2020-07-18T03:58:45.688" v="6568" actId="1076"/>
        <pc:sldMkLst>
          <pc:docMk/>
          <pc:sldMk cId="3240325229" sldId="262"/>
        </pc:sldMkLst>
        <pc:spChg chg="mod">
          <ac:chgData name="Christian Thieme" userId="1c4ee0090c546ac9" providerId="LiveId" clId="{ECCC16C5-FA21-4572-A7DD-906F2C05F5A1}" dt="2020-07-17T19:26:28.400" v="3241" actId="20577"/>
          <ac:spMkLst>
            <pc:docMk/>
            <pc:sldMk cId="3240325229" sldId="262"/>
            <ac:spMk id="2" creationId="{C51D2300-5B60-4238-9BF8-67CA2CDCD3EA}"/>
          </ac:spMkLst>
        </pc:spChg>
        <pc:spChg chg="del mod">
          <ac:chgData name="Christian Thieme" userId="1c4ee0090c546ac9" providerId="LiveId" clId="{ECCC16C5-FA21-4572-A7DD-906F2C05F5A1}" dt="2020-07-17T19:26:23.561" v="3240" actId="478"/>
          <ac:spMkLst>
            <pc:docMk/>
            <pc:sldMk cId="3240325229" sldId="262"/>
            <ac:spMk id="3" creationId="{89B6193D-7B57-4F8A-9B55-635CF9C7E563}"/>
          </ac:spMkLst>
        </pc:spChg>
        <pc:spChg chg="add mod">
          <ac:chgData name="Christian Thieme" userId="1c4ee0090c546ac9" providerId="LiveId" clId="{ECCC16C5-FA21-4572-A7DD-906F2C05F5A1}" dt="2020-07-17T19:31:46.365" v="3460" actId="6549"/>
          <ac:spMkLst>
            <pc:docMk/>
            <pc:sldMk cId="3240325229" sldId="262"/>
            <ac:spMk id="5" creationId="{9775B03C-70E2-434F-BD65-D933EF634EA7}"/>
          </ac:spMkLst>
        </pc:spChg>
        <pc:picChg chg="add del mod">
          <ac:chgData name="Christian Thieme" userId="1c4ee0090c546ac9" providerId="LiveId" clId="{ECCC16C5-FA21-4572-A7DD-906F2C05F5A1}" dt="2020-07-17T19:30:50.729" v="3437" actId="478"/>
          <ac:picMkLst>
            <pc:docMk/>
            <pc:sldMk cId="3240325229" sldId="262"/>
            <ac:picMk id="4" creationId="{ECD467CC-A679-409C-9B58-DF76209D8A60}"/>
          </ac:picMkLst>
        </pc:picChg>
        <pc:picChg chg="add mod">
          <ac:chgData name="Christian Thieme" userId="1c4ee0090c546ac9" providerId="LiveId" clId="{ECCC16C5-FA21-4572-A7DD-906F2C05F5A1}" dt="2020-07-18T03:58:40.776" v="6567" actId="1076"/>
          <ac:picMkLst>
            <pc:docMk/>
            <pc:sldMk cId="3240325229" sldId="262"/>
            <ac:picMk id="6" creationId="{27DF7F44-51F5-4085-ADC4-B943DE1F05F8}"/>
          </ac:picMkLst>
        </pc:picChg>
        <pc:picChg chg="add mod">
          <ac:chgData name="Christian Thieme" userId="1c4ee0090c546ac9" providerId="LiveId" clId="{ECCC16C5-FA21-4572-A7DD-906F2C05F5A1}" dt="2020-07-17T19:31:14.338" v="3444" actId="1076"/>
          <ac:picMkLst>
            <pc:docMk/>
            <pc:sldMk cId="3240325229" sldId="262"/>
            <ac:picMk id="7" creationId="{1330C33E-B4C8-47C4-93CF-ACED2D326C8F}"/>
          </ac:picMkLst>
        </pc:picChg>
        <pc:picChg chg="add mod">
          <ac:chgData name="Christian Thieme" userId="1c4ee0090c546ac9" providerId="LiveId" clId="{ECCC16C5-FA21-4572-A7DD-906F2C05F5A1}" dt="2020-07-18T03:58:45.688" v="6568" actId="1076"/>
          <ac:picMkLst>
            <pc:docMk/>
            <pc:sldMk cId="3240325229" sldId="262"/>
            <ac:picMk id="8" creationId="{D9C283B9-0F28-4A03-A2E7-759A3540AFF4}"/>
          </ac:picMkLst>
        </pc:picChg>
      </pc:sldChg>
      <pc:sldChg chg="addSp delSp modSp add">
        <pc:chgData name="Christian Thieme" userId="1c4ee0090c546ac9" providerId="LiveId" clId="{ECCC16C5-FA21-4572-A7DD-906F2C05F5A1}" dt="2020-07-17T19:34:36.160" v="3690" actId="20577"/>
        <pc:sldMkLst>
          <pc:docMk/>
          <pc:sldMk cId="1625499591" sldId="263"/>
        </pc:sldMkLst>
        <pc:spChg chg="mod">
          <ac:chgData name="Christian Thieme" userId="1c4ee0090c546ac9" providerId="LiveId" clId="{ECCC16C5-FA21-4572-A7DD-906F2C05F5A1}" dt="2020-07-17T19:34:36.160" v="3690" actId="20577"/>
          <ac:spMkLst>
            <pc:docMk/>
            <pc:sldMk cId="1625499591" sldId="263"/>
            <ac:spMk id="2" creationId="{C51D2300-5B60-4238-9BF8-67CA2CDCD3EA}"/>
          </ac:spMkLst>
        </pc:spChg>
        <pc:spChg chg="mod">
          <ac:chgData name="Christian Thieme" userId="1c4ee0090c546ac9" providerId="LiveId" clId="{ECCC16C5-FA21-4572-A7DD-906F2C05F5A1}" dt="2020-07-17T19:34:28.097" v="3679" actId="20577"/>
          <ac:spMkLst>
            <pc:docMk/>
            <pc:sldMk cId="1625499591" sldId="263"/>
            <ac:spMk id="5" creationId="{9775B03C-70E2-434F-BD65-D933EF634EA7}"/>
          </ac:spMkLst>
        </pc:spChg>
        <pc:picChg chg="add mod">
          <ac:chgData name="Christian Thieme" userId="1c4ee0090c546ac9" providerId="LiveId" clId="{ECCC16C5-FA21-4572-A7DD-906F2C05F5A1}" dt="2020-07-17T19:33:29.346" v="3478" actId="1076"/>
          <ac:picMkLst>
            <pc:docMk/>
            <pc:sldMk cId="1625499591" sldId="263"/>
            <ac:picMk id="3" creationId="{91E85409-1F38-44ED-864D-CCF1AD165CBC}"/>
          </ac:picMkLst>
        </pc:picChg>
        <pc:picChg chg="add mod">
          <ac:chgData name="Christian Thieme" userId="1c4ee0090c546ac9" providerId="LiveId" clId="{ECCC16C5-FA21-4572-A7DD-906F2C05F5A1}" dt="2020-07-17T19:33:29.346" v="3478" actId="1076"/>
          <ac:picMkLst>
            <pc:docMk/>
            <pc:sldMk cId="1625499591" sldId="263"/>
            <ac:picMk id="4" creationId="{510A1733-9EE8-4441-89C6-1672017D27E2}"/>
          </ac:picMkLst>
        </pc:picChg>
        <pc:picChg chg="del">
          <ac:chgData name="Christian Thieme" userId="1c4ee0090c546ac9" providerId="LiveId" clId="{ECCC16C5-FA21-4572-A7DD-906F2C05F5A1}" dt="2020-07-17T19:31:34.080" v="3455" actId="478"/>
          <ac:picMkLst>
            <pc:docMk/>
            <pc:sldMk cId="1625499591" sldId="263"/>
            <ac:picMk id="6" creationId="{27DF7F44-51F5-4085-ADC4-B943DE1F05F8}"/>
          </ac:picMkLst>
        </pc:picChg>
        <pc:picChg chg="del">
          <ac:chgData name="Christian Thieme" userId="1c4ee0090c546ac9" providerId="LiveId" clId="{ECCC16C5-FA21-4572-A7DD-906F2C05F5A1}" dt="2020-07-17T19:31:34.488" v="3456" actId="478"/>
          <ac:picMkLst>
            <pc:docMk/>
            <pc:sldMk cId="1625499591" sldId="263"/>
            <ac:picMk id="7" creationId="{1330C33E-B4C8-47C4-93CF-ACED2D326C8F}"/>
          </ac:picMkLst>
        </pc:picChg>
        <pc:picChg chg="del">
          <ac:chgData name="Christian Thieme" userId="1c4ee0090c546ac9" providerId="LiveId" clId="{ECCC16C5-FA21-4572-A7DD-906F2C05F5A1}" dt="2020-07-17T19:31:33.536" v="3454" actId="478"/>
          <ac:picMkLst>
            <pc:docMk/>
            <pc:sldMk cId="1625499591" sldId="263"/>
            <ac:picMk id="8" creationId="{D9C283B9-0F28-4A03-A2E7-759A3540AFF4}"/>
          </ac:picMkLst>
        </pc:picChg>
        <pc:picChg chg="add mod">
          <ac:chgData name="Christian Thieme" userId="1c4ee0090c546ac9" providerId="LiveId" clId="{ECCC16C5-FA21-4572-A7DD-906F2C05F5A1}" dt="2020-07-17T19:33:29.346" v="3478" actId="1076"/>
          <ac:picMkLst>
            <pc:docMk/>
            <pc:sldMk cId="1625499591" sldId="263"/>
            <ac:picMk id="9" creationId="{178EB277-DF9B-45A0-B2F4-A993F15FC124}"/>
          </ac:picMkLst>
        </pc:picChg>
      </pc:sldChg>
      <pc:sldChg chg="addSp modSp add">
        <pc:chgData name="Christian Thieme" userId="1c4ee0090c546ac9" providerId="LiveId" clId="{ECCC16C5-FA21-4572-A7DD-906F2C05F5A1}" dt="2020-07-18T04:05:56.992" v="6583" actId="20577"/>
        <pc:sldMkLst>
          <pc:docMk/>
          <pc:sldMk cId="2411488906" sldId="264"/>
        </pc:sldMkLst>
        <pc:spChg chg="mod">
          <ac:chgData name="Christian Thieme" userId="1c4ee0090c546ac9" providerId="LiveId" clId="{ECCC16C5-FA21-4572-A7DD-906F2C05F5A1}" dt="2020-07-17T19:37:58.533" v="4262" actId="1076"/>
          <ac:spMkLst>
            <pc:docMk/>
            <pc:sldMk cId="2411488906" sldId="264"/>
            <ac:spMk id="2" creationId="{C1F288D9-36CB-42B4-AD19-2C0CF8F2D3EE}"/>
          </ac:spMkLst>
        </pc:spChg>
        <pc:spChg chg="mod">
          <ac:chgData name="Christian Thieme" userId="1c4ee0090c546ac9" providerId="LiveId" clId="{ECCC16C5-FA21-4572-A7DD-906F2C05F5A1}" dt="2020-07-18T04:05:56.992" v="6583" actId="20577"/>
          <ac:spMkLst>
            <pc:docMk/>
            <pc:sldMk cId="2411488906" sldId="264"/>
            <ac:spMk id="3" creationId="{78FDBA85-CB2F-4332-A70B-7FBF6AF66917}"/>
          </ac:spMkLst>
        </pc:spChg>
        <pc:spChg chg="add mod">
          <ac:chgData name="Christian Thieme" userId="1c4ee0090c546ac9" providerId="LiveId" clId="{ECCC16C5-FA21-4572-A7DD-906F2C05F5A1}" dt="2020-07-18T02:57:07.507" v="5420" actId="14100"/>
          <ac:spMkLst>
            <pc:docMk/>
            <pc:sldMk cId="2411488906" sldId="264"/>
            <ac:spMk id="5" creationId="{DBD0E68B-8CB8-4207-A6C1-34206A3AD9F6}"/>
          </ac:spMkLst>
        </pc:spChg>
        <pc:spChg chg="add mod">
          <ac:chgData name="Christian Thieme" userId="1c4ee0090c546ac9" providerId="LiveId" clId="{ECCC16C5-FA21-4572-A7DD-906F2C05F5A1}" dt="2020-07-18T03:02:10.626" v="5651" actId="20577"/>
          <ac:spMkLst>
            <pc:docMk/>
            <pc:sldMk cId="2411488906" sldId="264"/>
            <ac:spMk id="8" creationId="{BD680813-3746-4F98-BDE7-0CEB167F36E7}"/>
          </ac:spMkLst>
        </pc:spChg>
        <pc:spChg chg="add mod ord">
          <ac:chgData name="Christian Thieme" userId="1c4ee0090c546ac9" providerId="LiveId" clId="{ECCC16C5-FA21-4572-A7DD-906F2C05F5A1}" dt="2020-07-18T03:02:25.183" v="5654" actId="171"/>
          <ac:spMkLst>
            <pc:docMk/>
            <pc:sldMk cId="2411488906" sldId="264"/>
            <ac:spMk id="9" creationId="{F5A4D367-B022-4B48-9CA7-2BE82FDA6DA1}"/>
          </ac:spMkLst>
        </pc:spChg>
        <pc:picChg chg="add mod">
          <ac:chgData name="Christian Thieme" userId="1c4ee0090c546ac9" providerId="LiveId" clId="{ECCC16C5-FA21-4572-A7DD-906F2C05F5A1}" dt="2020-07-17T19:35:53.248" v="3798" actId="1076"/>
          <ac:picMkLst>
            <pc:docMk/>
            <pc:sldMk cId="2411488906" sldId="264"/>
            <ac:picMk id="4" creationId="{A678DD2A-8903-45C1-885E-4ED2CBB16B1D}"/>
          </ac:picMkLst>
        </pc:picChg>
        <pc:cxnChg chg="add mod ord">
          <ac:chgData name="Christian Thieme" userId="1c4ee0090c546ac9" providerId="LiveId" clId="{ECCC16C5-FA21-4572-A7DD-906F2C05F5A1}" dt="2020-07-18T03:02:36.193" v="5656" actId="14100"/>
          <ac:cxnSpMkLst>
            <pc:docMk/>
            <pc:sldMk cId="2411488906" sldId="264"/>
            <ac:cxnSpMk id="7" creationId="{6748E7B4-C520-4AF3-A85E-FF751385DEDD}"/>
          </ac:cxnSpMkLst>
        </pc:cxnChg>
      </pc:sldChg>
      <pc:sldChg chg="addSp delSp modSp add ord">
        <pc:chgData name="Christian Thieme" userId="1c4ee0090c546ac9" providerId="LiveId" clId="{ECCC16C5-FA21-4572-A7DD-906F2C05F5A1}" dt="2020-07-17T19:46:33.670" v="4703" actId="1582"/>
        <pc:sldMkLst>
          <pc:docMk/>
          <pc:sldMk cId="2953190732" sldId="265"/>
        </pc:sldMkLst>
        <pc:spChg chg="mod">
          <ac:chgData name="Christian Thieme" userId="1c4ee0090c546ac9" providerId="LiveId" clId="{ECCC16C5-FA21-4572-A7DD-906F2C05F5A1}" dt="2020-07-17T19:40:49.328" v="4369" actId="20577"/>
          <ac:spMkLst>
            <pc:docMk/>
            <pc:sldMk cId="2953190732" sldId="265"/>
            <ac:spMk id="2" creationId="{5608EBBB-0817-4B10-8314-B5B5CE12AC10}"/>
          </ac:spMkLst>
        </pc:spChg>
        <pc:spChg chg="del">
          <ac:chgData name="Christian Thieme" userId="1c4ee0090c546ac9" providerId="LiveId" clId="{ECCC16C5-FA21-4572-A7DD-906F2C05F5A1}" dt="2020-07-17T19:38:42.800" v="4281" actId="478"/>
          <ac:spMkLst>
            <pc:docMk/>
            <pc:sldMk cId="2953190732" sldId="265"/>
            <ac:spMk id="3" creationId="{23A36669-3192-4EE9-9AC9-60520A1610A6}"/>
          </ac:spMkLst>
        </pc:spChg>
        <pc:spChg chg="add mod">
          <ac:chgData name="Christian Thieme" userId="1c4ee0090c546ac9" providerId="LiveId" clId="{ECCC16C5-FA21-4572-A7DD-906F2C05F5A1}" dt="2020-07-17T19:46:33.670" v="4703" actId="1582"/>
          <ac:spMkLst>
            <pc:docMk/>
            <pc:sldMk cId="2953190732" sldId="265"/>
            <ac:spMk id="8" creationId="{2B2C5963-D050-48F8-863F-1738BD41ED9A}"/>
          </ac:spMkLst>
        </pc:spChg>
        <pc:picChg chg="add mod">
          <ac:chgData name="Christian Thieme" userId="1c4ee0090c546ac9" providerId="LiveId" clId="{ECCC16C5-FA21-4572-A7DD-906F2C05F5A1}" dt="2020-07-17T19:39:27.778" v="4289" actId="14100"/>
          <ac:picMkLst>
            <pc:docMk/>
            <pc:sldMk cId="2953190732" sldId="265"/>
            <ac:picMk id="4" creationId="{FD0520D9-F673-4595-ADA3-CE22CD366474}"/>
          </ac:picMkLst>
        </pc:picChg>
        <pc:picChg chg="add mod">
          <ac:chgData name="Christian Thieme" userId="1c4ee0090c546ac9" providerId="LiveId" clId="{ECCC16C5-FA21-4572-A7DD-906F2C05F5A1}" dt="2020-07-17T19:39:32.892" v="4292" actId="1076"/>
          <ac:picMkLst>
            <pc:docMk/>
            <pc:sldMk cId="2953190732" sldId="265"/>
            <ac:picMk id="5" creationId="{823D9C23-0F6C-472B-BB0C-93966ADAD3F2}"/>
          </ac:picMkLst>
        </pc:picChg>
        <pc:picChg chg="add del mod">
          <ac:chgData name="Christian Thieme" userId="1c4ee0090c546ac9" providerId="LiveId" clId="{ECCC16C5-FA21-4572-A7DD-906F2C05F5A1}" dt="2020-07-17T19:40:08.032" v="4298" actId="478"/>
          <ac:picMkLst>
            <pc:docMk/>
            <pc:sldMk cId="2953190732" sldId="265"/>
            <ac:picMk id="6" creationId="{50C0F382-E7F2-4F91-B977-9BE27F2DC61A}"/>
          </ac:picMkLst>
        </pc:picChg>
        <pc:picChg chg="add mod modCrop">
          <ac:chgData name="Christian Thieme" userId="1c4ee0090c546ac9" providerId="LiveId" clId="{ECCC16C5-FA21-4572-A7DD-906F2C05F5A1}" dt="2020-07-17T19:40:32.106" v="4304" actId="1076"/>
          <ac:picMkLst>
            <pc:docMk/>
            <pc:sldMk cId="2953190732" sldId="265"/>
            <ac:picMk id="7" creationId="{AA12D905-2D51-4CFA-90CF-B76BEACA6678}"/>
          </ac:picMkLst>
        </pc:picChg>
      </pc:sldChg>
      <pc:sldChg chg="addSp delSp modSp add ord">
        <pc:chgData name="Christian Thieme" userId="1c4ee0090c546ac9" providerId="LiveId" clId="{ECCC16C5-FA21-4572-A7DD-906F2C05F5A1}" dt="2020-07-17T19:46:43.905" v="4707" actId="20577"/>
        <pc:sldMkLst>
          <pc:docMk/>
          <pc:sldMk cId="1650538580" sldId="266"/>
        </pc:sldMkLst>
        <pc:spChg chg="del">
          <ac:chgData name="Christian Thieme" userId="1c4ee0090c546ac9" providerId="LiveId" clId="{ECCC16C5-FA21-4572-A7DD-906F2C05F5A1}" dt="2020-07-17T19:41:20" v="4371" actId="478"/>
          <ac:spMkLst>
            <pc:docMk/>
            <pc:sldMk cId="1650538580" sldId="266"/>
            <ac:spMk id="2" creationId="{8662AA54-CA23-4266-8A0B-4C7621EA55C3}"/>
          </ac:spMkLst>
        </pc:spChg>
        <pc:spChg chg="del">
          <ac:chgData name="Christian Thieme" userId="1c4ee0090c546ac9" providerId="LiveId" clId="{ECCC16C5-FA21-4572-A7DD-906F2C05F5A1}" dt="2020-07-17T19:41:36.657" v="4408" actId="478"/>
          <ac:spMkLst>
            <pc:docMk/>
            <pc:sldMk cId="1650538580" sldId="266"/>
            <ac:spMk id="3" creationId="{6D172304-F570-43FD-8C08-F4B87ADDA2ED}"/>
          </ac:spMkLst>
        </pc:spChg>
        <pc:spChg chg="add mod">
          <ac:chgData name="Christian Thieme" userId="1c4ee0090c546ac9" providerId="LiveId" clId="{ECCC16C5-FA21-4572-A7DD-906F2C05F5A1}" dt="2020-07-17T19:46:43.905" v="4707" actId="20577"/>
          <ac:spMkLst>
            <pc:docMk/>
            <pc:sldMk cId="1650538580" sldId="266"/>
            <ac:spMk id="4" creationId="{9B045DD3-FFA7-4FDD-8FE9-71C991BD6429}"/>
          </ac:spMkLst>
        </pc:spChg>
        <pc:spChg chg="add mod">
          <ac:chgData name="Christian Thieme" userId="1c4ee0090c546ac9" providerId="LiveId" clId="{ECCC16C5-FA21-4572-A7DD-906F2C05F5A1}" dt="2020-07-17T19:43:13.476" v="4424" actId="14100"/>
          <ac:spMkLst>
            <pc:docMk/>
            <pc:sldMk cId="1650538580" sldId="266"/>
            <ac:spMk id="7" creationId="{C32F580A-C9BA-486D-B6E2-A7360BD0D50D}"/>
          </ac:spMkLst>
        </pc:spChg>
        <pc:spChg chg="add mod">
          <ac:chgData name="Christian Thieme" userId="1c4ee0090c546ac9" providerId="LiveId" clId="{ECCC16C5-FA21-4572-A7DD-906F2C05F5A1}" dt="2020-07-17T19:44:31.936" v="4687" actId="20577"/>
          <ac:spMkLst>
            <pc:docMk/>
            <pc:sldMk cId="1650538580" sldId="266"/>
            <ac:spMk id="11" creationId="{38EEF42D-D1CD-48F0-90B1-1B903838D27B}"/>
          </ac:spMkLst>
        </pc:spChg>
        <pc:spChg chg="add mod">
          <ac:chgData name="Christian Thieme" userId="1c4ee0090c546ac9" providerId="LiveId" clId="{ECCC16C5-FA21-4572-A7DD-906F2C05F5A1}" dt="2020-07-17T19:44:42.611" v="4691" actId="1076"/>
          <ac:spMkLst>
            <pc:docMk/>
            <pc:sldMk cId="1650538580" sldId="266"/>
            <ac:spMk id="13" creationId="{BA4FCCED-A22D-48EA-80CC-D57263873F9A}"/>
          </ac:spMkLst>
        </pc:spChg>
        <pc:picChg chg="add del mod">
          <ac:chgData name="Christian Thieme" userId="1c4ee0090c546ac9" providerId="LiveId" clId="{ECCC16C5-FA21-4572-A7DD-906F2C05F5A1}" dt="2020-07-17T19:42:09.808" v="4411" actId="478"/>
          <ac:picMkLst>
            <pc:docMk/>
            <pc:sldMk cId="1650538580" sldId="266"/>
            <ac:picMk id="5" creationId="{77CB14BC-ACE8-4CA0-883C-C7A04B5299DA}"/>
          </ac:picMkLst>
        </pc:picChg>
        <pc:picChg chg="add mod">
          <ac:chgData name="Christian Thieme" userId="1c4ee0090c546ac9" providerId="LiveId" clId="{ECCC16C5-FA21-4572-A7DD-906F2C05F5A1}" dt="2020-07-17T19:42:28.276" v="4415" actId="1076"/>
          <ac:picMkLst>
            <pc:docMk/>
            <pc:sldMk cId="1650538580" sldId="266"/>
            <ac:picMk id="6" creationId="{365A4D14-9A2D-4B20-92D3-B4ACFC0010AC}"/>
          </ac:picMkLst>
        </pc:picChg>
        <pc:cxnChg chg="add mod">
          <ac:chgData name="Christian Thieme" userId="1c4ee0090c546ac9" providerId="LiveId" clId="{ECCC16C5-FA21-4572-A7DD-906F2C05F5A1}" dt="2020-07-17T19:44:11.285" v="4613" actId="14100"/>
          <ac:cxnSpMkLst>
            <pc:docMk/>
            <pc:sldMk cId="1650538580" sldId="266"/>
            <ac:cxnSpMk id="9" creationId="{8C82C322-8E7A-474D-B2EB-230224E5578A}"/>
          </ac:cxnSpMkLst>
        </pc:cxnChg>
        <pc:cxnChg chg="add mod">
          <ac:chgData name="Christian Thieme" userId="1c4ee0090c546ac9" providerId="LiveId" clId="{ECCC16C5-FA21-4572-A7DD-906F2C05F5A1}" dt="2020-07-17T19:44:49.324" v="4694" actId="14100"/>
          <ac:cxnSpMkLst>
            <pc:docMk/>
            <pc:sldMk cId="1650538580" sldId="266"/>
            <ac:cxnSpMk id="14" creationId="{563A441C-F86F-4AA3-9E34-1BE6370CFD10}"/>
          </ac:cxnSpMkLst>
        </pc:cxnChg>
      </pc:sldChg>
      <pc:sldChg chg="addSp delSp modSp add">
        <pc:chgData name="Christian Thieme" userId="1c4ee0090c546ac9" providerId="LiveId" clId="{ECCC16C5-FA21-4572-A7DD-906F2C05F5A1}" dt="2020-07-18T04:07:16.906" v="6587" actId="5793"/>
        <pc:sldMkLst>
          <pc:docMk/>
          <pc:sldMk cId="1048227963" sldId="267"/>
        </pc:sldMkLst>
        <pc:spChg chg="mod">
          <ac:chgData name="Christian Thieme" userId="1c4ee0090c546ac9" providerId="LiveId" clId="{ECCC16C5-FA21-4572-A7DD-906F2C05F5A1}" dt="2020-07-17T19:47:02.232" v="4728" actId="1076"/>
          <ac:spMkLst>
            <pc:docMk/>
            <pc:sldMk cId="1048227963" sldId="267"/>
            <ac:spMk id="2" creationId="{26949B76-FD78-48D9-87D4-2E12D2D44FAD}"/>
          </ac:spMkLst>
        </pc:spChg>
        <pc:spChg chg="del">
          <ac:chgData name="Christian Thieme" userId="1c4ee0090c546ac9" providerId="LiveId" clId="{ECCC16C5-FA21-4572-A7DD-906F2C05F5A1}" dt="2020-07-17T19:47:15.329" v="4729" actId="478"/>
          <ac:spMkLst>
            <pc:docMk/>
            <pc:sldMk cId="1048227963" sldId="267"/>
            <ac:spMk id="3" creationId="{AD14A480-AE15-4548-B192-0EAE6B80247D}"/>
          </ac:spMkLst>
        </pc:spChg>
        <pc:spChg chg="add mod">
          <ac:chgData name="Christian Thieme" userId="1c4ee0090c546ac9" providerId="LiveId" clId="{ECCC16C5-FA21-4572-A7DD-906F2C05F5A1}" dt="2020-07-17T19:52:28.519" v="4767" actId="1076"/>
          <ac:spMkLst>
            <pc:docMk/>
            <pc:sldMk cId="1048227963" sldId="267"/>
            <ac:spMk id="5" creationId="{4BF91637-092D-4C54-BC56-FFFC20B3834B}"/>
          </ac:spMkLst>
        </pc:spChg>
        <pc:spChg chg="add mod">
          <ac:chgData name="Christian Thieme" userId="1c4ee0090c546ac9" providerId="LiveId" clId="{ECCC16C5-FA21-4572-A7DD-906F2C05F5A1}" dt="2020-07-17T19:52:55.902" v="4774" actId="14100"/>
          <ac:spMkLst>
            <pc:docMk/>
            <pc:sldMk cId="1048227963" sldId="267"/>
            <ac:spMk id="6" creationId="{1C0B961A-9624-45FD-B923-D36E6C76AEB9}"/>
          </ac:spMkLst>
        </pc:spChg>
        <pc:spChg chg="add mod">
          <ac:chgData name="Christian Thieme" userId="1c4ee0090c546ac9" providerId="LiveId" clId="{ECCC16C5-FA21-4572-A7DD-906F2C05F5A1}" dt="2020-07-18T04:07:16.906" v="6587" actId="5793"/>
          <ac:spMkLst>
            <pc:docMk/>
            <pc:sldMk cId="1048227963" sldId="267"/>
            <ac:spMk id="9" creationId="{7CEB50E4-7A46-484B-A387-D721B8E96FDB}"/>
          </ac:spMkLst>
        </pc:spChg>
        <pc:spChg chg="add mod">
          <ac:chgData name="Christian Thieme" userId="1c4ee0090c546ac9" providerId="LiveId" clId="{ECCC16C5-FA21-4572-A7DD-906F2C05F5A1}" dt="2020-07-18T02:19:40.600" v="5000" actId="1076"/>
          <ac:spMkLst>
            <pc:docMk/>
            <pc:sldMk cId="1048227963" sldId="267"/>
            <ac:spMk id="10" creationId="{3D51901A-C26B-4655-B98D-6A8396EBADA1}"/>
          </ac:spMkLst>
        </pc:spChg>
        <pc:picChg chg="add mod">
          <ac:chgData name="Christian Thieme" userId="1c4ee0090c546ac9" providerId="LiveId" clId="{ECCC16C5-FA21-4572-A7DD-906F2C05F5A1}" dt="2020-07-17T19:54:40.328" v="4863" actId="1076"/>
          <ac:picMkLst>
            <pc:docMk/>
            <pc:sldMk cId="1048227963" sldId="267"/>
            <ac:picMk id="4" creationId="{9B67F278-9F68-49AC-B865-60E48F7F7298}"/>
          </ac:picMkLst>
        </pc:picChg>
        <pc:picChg chg="add mod">
          <ac:chgData name="Christian Thieme" userId="1c4ee0090c546ac9" providerId="LiveId" clId="{ECCC16C5-FA21-4572-A7DD-906F2C05F5A1}" dt="2020-07-18T02:19:36.973" v="4999" actId="1076"/>
          <ac:picMkLst>
            <pc:docMk/>
            <pc:sldMk cId="1048227963" sldId="267"/>
            <ac:picMk id="11" creationId="{7CA51F1B-CBF7-4F37-8448-FB0E9949C16B}"/>
          </ac:picMkLst>
        </pc:picChg>
        <pc:cxnChg chg="add mod">
          <ac:chgData name="Christian Thieme" userId="1c4ee0090c546ac9" providerId="LiveId" clId="{ECCC16C5-FA21-4572-A7DD-906F2C05F5A1}" dt="2020-07-17T19:53:05.708" v="4777" actId="1582"/>
          <ac:cxnSpMkLst>
            <pc:docMk/>
            <pc:sldMk cId="1048227963" sldId="267"/>
            <ac:cxnSpMk id="8" creationId="{63BD8E2A-B748-43E1-A336-0478BD42DACF}"/>
          </ac:cxnSpMkLst>
        </pc:cxnChg>
      </pc:sldChg>
      <pc:sldChg chg="addSp delSp modSp add">
        <pc:chgData name="Christian Thieme" userId="1c4ee0090c546ac9" providerId="LiveId" clId="{ECCC16C5-FA21-4572-A7DD-906F2C05F5A1}" dt="2020-07-17T19:55:44.885" v="4886"/>
        <pc:sldMkLst>
          <pc:docMk/>
          <pc:sldMk cId="2146975021" sldId="268"/>
        </pc:sldMkLst>
        <pc:spChg chg="mod">
          <ac:chgData name="Christian Thieme" userId="1c4ee0090c546ac9" providerId="LiveId" clId="{ECCC16C5-FA21-4572-A7DD-906F2C05F5A1}" dt="2020-07-17T19:55:04.928" v="4884" actId="20577"/>
          <ac:spMkLst>
            <pc:docMk/>
            <pc:sldMk cId="2146975021" sldId="268"/>
            <ac:spMk id="2" creationId="{24F8EF5A-2238-4496-B331-11508EF53495}"/>
          </ac:spMkLst>
        </pc:spChg>
        <pc:spChg chg="del">
          <ac:chgData name="Christian Thieme" userId="1c4ee0090c546ac9" providerId="LiveId" clId="{ECCC16C5-FA21-4572-A7DD-906F2C05F5A1}" dt="2020-07-17T19:55:38.008" v="4885" actId="478"/>
          <ac:spMkLst>
            <pc:docMk/>
            <pc:sldMk cId="2146975021" sldId="268"/>
            <ac:spMk id="3" creationId="{7E561BD3-1B2C-4EB3-B261-798A94B62D55}"/>
          </ac:spMkLst>
        </pc:spChg>
        <pc:picChg chg="add">
          <ac:chgData name="Christian Thieme" userId="1c4ee0090c546ac9" providerId="LiveId" clId="{ECCC16C5-FA21-4572-A7DD-906F2C05F5A1}" dt="2020-07-17T19:55:44.885" v="4886"/>
          <ac:picMkLst>
            <pc:docMk/>
            <pc:sldMk cId="2146975021" sldId="268"/>
            <ac:picMk id="4" creationId="{2D1634B7-DF50-47BB-B92B-01093E13EC94}"/>
          </ac:picMkLst>
        </pc:picChg>
      </pc:sldChg>
      <pc:sldChg chg="addSp delSp modSp add">
        <pc:chgData name="Christian Thieme" userId="1c4ee0090c546ac9" providerId="LiveId" clId="{ECCC16C5-FA21-4572-A7DD-906F2C05F5A1}" dt="2020-07-17T19:57:47.312" v="4918" actId="1076"/>
        <pc:sldMkLst>
          <pc:docMk/>
          <pc:sldMk cId="3259030947" sldId="269"/>
        </pc:sldMkLst>
        <pc:spChg chg="mod">
          <ac:chgData name="Christian Thieme" userId="1c4ee0090c546ac9" providerId="LiveId" clId="{ECCC16C5-FA21-4572-A7DD-906F2C05F5A1}" dt="2020-07-17T19:57:47.312" v="4918" actId="1076"/>
          <ac:spMkLst>
            <pc:docMk/>
            <pc:sldMk cId="3259030947" sldId="269"/>
            <ac:spMk id="2" creationId="{D280F661-4AC8-4BCB-A758-9B9C2C239261}"/>
          </ac:spMkLst>
        </pc:spChg>
        <pc:spChg chg="del">
          <ac:chgData name="Christian Thieme" userId="1c4ee0090c546ac9" providerId="LiveId" clId="{ECCC16C5-FA21-4572-A7DD-906F2C05F5A1}" dt="2020-07-17T19:56:01.232" v="4902" actId="478"/>
          <ac:spMkLst>
            <pc:docMk/>
            <pc:sldMk cId="3259030947" sldId="269"/>
            <ac:spMk id="3" creationId="{EFD22B28-126E-4254-8AFF-AEAF6F6D7E83}"/>
          </ac:spMkLst>
        </pc:spChg>
        <pc:picChg chg="add mod ord">
          <ac:chgData name="Christian Thieme" userId="1c4ee0090c546ac9" providerId="LiveId" clId="{ECCC16C5-FA21-4572-A7DD-906F2C05F5A1}" dt="2020-07-17T19:57:32.150" v="4914" actId="1076"/>
          <ac:picMkLst>
            <pc:docMk/>
            <pc:sldMk cId="3259030947" sldId="269"/>
            <ac:picMk id="4" creationId="{F16796F5-A239-4A6A-932E-D3A1336D8294}"/>
          </ac:picMkLst>
        </pc:picChg>
        <pc:picChg chg="add mod">
          <ac:chgData name="Christian Thieme" userId="1c4ee0090c546ac9" providerId="LiveId" clId="{ECCC16C5-FA21-4572-A7DD-906F2C05F5A1}" dt="2020-07-17T19:57:40.888" v="4917" actId="14100"/>
          <ac:picMkLst>
            <pc:docMk/>
            <pc:sldMk cId="3259030947" sldId="269"/>
            <ac:picMk id="5" creationId="{B07B180E-EA88-4B32-805A-5FE1D163E623}"/>
          </ac:picMkLst>
        </pc:picChg>
      </pc:sldChg>
      <pc:sldChg chg="addSp delSp modSp add">
        <pc:chgData name="Christian Thieme" userId="1c4ee0090c546ac9" providerId="LiveId" clId="{ECCC16C5-FA21-4572-A7DD-906F2C05F5A1}" dt="2020-07-18T21:03:28.631" v="6882" actId="20577"/>
        <pc:sldMkLst>
          <pc:docMk/>
          <pc:sldMk cId="2972604560" sldId="270"/>
        </pc:sldMkLst>
        <pc:spChg chg="mod">
          <ac:chgData name="Christian Thieme" userId="1c4ee0090c546ac9" providerId="LiveId" clId="{ECCC16C5-FA21-4572-A7DD-906F2C05F5A1}" dt="2020-07-18T21:03:28.631" v="6882" actId="20577"/>
          <ac:spMkLst>
            <pc:docMk/>
            <pc:sldMk cId="2972604560" sldId="270"/>
            <ac:spMk id="2" creationId="{2F18D005-F333-40E1-842E-39671DAEA08D}"/>
          </ac:spMkLst>
        </pc:spChg>
        <pc:spChg chg="del">
          <ac:chgData name="Christian Thieme" userId="1c4ee0090c546ac9" providerId="LiveId" clId="{ECCC16C5-FA21-4572-A7DD-906F2C05F5A1}" dt="2020-07-17T19:57:59.728" v="4949" actId="478"/>
          <ac:spMkLst>
            <pc:docMk/>
            <pc:sldMk cId="2972604560" sldId="270"/>
            <ac:spMk id="3" creationId="{1060CF69-F263-4BFB-83DF-856ED370426C}"/>
          </ac:spMkLst>
        </pc:spChg>
        <pc:spChg chg="add mod">
          <ac:chgData name="Christian Thieme" userId="1c4ee0090c546ac9" providerId="LiveId" clId="{ECCC16C5-FA21-4572-A7DD-906F2C05F5A1}" dt="2020-07-18T03:18:30.410" v="6079" actId="208"/>
          <ac:spMkLst>
            <pc:docMk/>
            <pc:sldMk cId="2972604560" sldId="270"/>
            <ac:spMk id="5" creationId="{E8B6C1F4-5FA9-4E2E-969E-95306DF80F1B}"/>
          </ac:spMkLst>
        </pc:spChg>
        <pc:spChg chg="add mod">
          <ac:chgData name="Christian Thieme" userId="1c4ee0090c546ac9" providerId="LiveId" clId="{ECCC16C5-FA21-4572-A7DD-906F2C05F5A1}" dt="2020-07-18T03:19:08.765" v="6164" actId="1076"/>
          <ac:spMkLst>
            <pc:docMk/>
            <pc:sldMk cId="2972604560" sldId="270"/>
            <ac:spMk id="6" creationId="{4D929E5E-7BF2-451E-A44E-EF4197E916F8}"/>
          </ac:spMkLst>
        </pc:spChg>
        <pc:picChg chg="add mod">
          <ac:chgData name="Christian Thieme" userId="1c4ee0090c546ac9" providerId="LiveId" clId="{ECCC16C5-FA21-4572-A7DD-906F2C05F5A1}" dt="2020-07-17T19:58:12.169" v="4953" actId="1076"/>
          <ac:picMkLst>
            <pc:docMk/>
            <pc:sldMk cId="2972604560" sldId="270"/>
            <ac:picMk id="4" creationId="{0E68CC8D-89CD-40CF-853C-002A4F8B61CE}"/>
          </ac:picMkLst>
        </pc:picChg>
      </pc:sldChg>
      <pc:sldChg chg="addSp delSp modSp add">
        <pc:chgData name="Christian Thieme" userId="1c4ee0090c546ac9" providerId="LiveId" clId="{ECCC16C5-FA21-4572-A7DD-906F2C05F5A1}" dt="2020-07-18T04:11:33.441" v="6608" actId="20577"/>
        <pc:sldMkLst>
          <pc:docMk/>
          <pc:sldMk cId="1232800202" sldId="271"/>
        </pc:sldMkLst>
        <pc:spChg chg="mod">
          <ac:chgData name="Christian Thieme" userId="1c4ee0090c546ac9" providerId="LiveId" clId="{ECCC16C5-FA21-4572-A7DD-906F2C05F5A1}" dt="2020-07-17T19:58:56.241" v="4984" actId="27636"/>
          <ac:spMkLst>
            <pc:docMk/>
            <pc:sldMk cId="1232800202" sldId="271"/>
            <ac:spMk id="2" creationId="{5F6A1432-26EE-4CAF-A45F-5B043DBB1374}"/>
          </ac:spMkLst>
        </pc:spChg>
        <pc:spChg chg="del">
          <ac:chgData name="Christian Thieme" userId="1c4ee0090c546ac9" providerId="LiveId" clId="{ECCC16C5-FA21-4572-A7DD-906F2C05F5A1}" dt="2020-07-17T19:58:58.561" v="4985" actId="478"/>
          <ac:spMkLst>
            <pc:docMk/>
            <pc:sldMk cId="1232800202" sldId="271"/>
            <ac:spMk id="3" creationId="{5BF44159-C88B-47DB-8624-DFB2225E3C31}"/>
          </ac:spMkLst>
        </pc:spChg>
        <pc:spChg chg="add mod">
          <ac:chgData name="Christian Thieme" userId="1c4ee0090c546ac9" providerId="LiveId" clId="{ECCC16C5-FA21-4572-A7DD-906F2C05F5A1}" dt="2020-07-18T03:19:51.475" v="6169" actId="1582"/>
          <ac:spMkLst>
            <pc:docMk/>
            <pc:sldMk cId="1232800202" sldId="271"/>
            <ac:spMk id="5" creationId="{061300DA-CCCC-4EF8-87FC-BE4919688ED6}"/>
          </ac:spMkLst>
        </pc:spChg>
        <pc:spChg chg="add del mod">
          <ac:chgData name="Christian Thieme" userId="1c4ee0090c546ac9" providerId="LiveId" clId="{ECCC16C5-FA21-4572-A7DD-906F2C05F5A1}" dt="2020-07-18T03:19:56.991" v="6172"/>
          <ac:spMkLst>
            <pc:docMk/>
            <pc:sldMk cId="1232800202" sldId="271"/>
            <ac:spMk id="6" creationId="{8851754A-624B-4139-8379-E70078247282}"/>
          </ac:spMkLst>
        </pc:spChg>
        <pc:spChg chg="add mod">
          <ac:chgData name="Christian Thieme" userId="1c4ee0090c546ac9" providerId="LiveId" clId="{ECCC16C5-FA21-4572-A7DD-906F2C05F5A1}" dt="2020-07-18T04:11:33.441" v="6608" actId="20577"/>
          <ac:spMkLst>
            <pc:docMk/>
            <pc:sldMk cId="1232800202" sldId="271"/>
            <ac:spMk id="7" creationId="{2436B639-9557-43F4-8B7C-82404157362C}"/>
          </ac:spMkLst>
        </pc:spChg>
        <pc:picChg chg="add mod">
          <ac:chgData name="Christian Thieme" userId="1c4ee0090c546ac9" providerId="LiveId" clId="{ECCC16C5-FA21-4572-A7DD-906F2C05F5A1}" dt="2020-07-18T02:17:48.242" v="4989" actId="1076"/>
          <ac:picMkLst>
            <pc:docMk/>
            <pc:sldMk cId="1232800202" sldId="271"/>
            <ac:picMk id="4" creationId="{D1B62587-730E-4718-9FEB-88C4180A8A52}"/>
          </ac:picMkLst>
        </pc:picChg>
      </pc:sldChg>
      <pc:sldChg chg="addSp delSp modSp add del mod setBg setClrOvrMap">
        <pc:chgData name="Christian Thieme" userId="1c4ee0090c546ac9" providerId="LiveId" clId="{ECCC16C5-FA21-4572-A7DD-906F2C05F5A1}" dt="2020-07-18T04:11:53.928" v="6609" actId="2696"/>
        <pc:sldMkLst>
          <pc:docMk/>
          <pc:sldMk cId="2669877735" sldId="272"/>
        </pc:sldMkLst>
        <pc:spChg chg="mod">
          <ac:chgData name="Christian Thieme" userId="1c4ee0090c546ac9" providerId="LiveId" clId="{ECCC16C5-FA21-4572-A7DD-906F2C05F5A1}" dt="2020-07-18T02:20:53.453" v="5019" actId="26606"/>
          <ac:spMkLst>
            <pc:docMk/>
            <pc:sldMk cId="2669877735" sldId="272"/>
            <ac:spMk id="2" creationId="{5F6A1432-26EE-4CAF-A45F-5B043DBB1374}"/>
          </ac:spMkLst>
        </pc:spChg>
        <pc:spChg chg="add mod">
          <ac:chgData name="Christian Thieme" userId="1c4ee0090c546ac9" providerId="LiveId" clId="{ECCC16C5-FA21-4572-A7DD-906F2C05F5A1}" dt="2020-07-18T03:22:02.465" v="6439" actId="20577"/>
          <ac:spMkLst>
            <pc:docMk/>
            <pc:sldMk cId="2669877735" sldId="272"/>
            <ac:spMk id="5" creationId="{ACBBBA86-EEF5-494C-ABE7-4168D5DD1D62}"/>
          </ac:spMkLst>
        </pc:spChg>
        <pc:spChg chg="add del">
          <ac:chgData name="Christian Thieme" userId="1c4ee0090c546ac9" providerId="LiveId" clId="{ECCC16C5-FA21-4572-A7DD-906F2C05F5A1}" dt="2020-07-18T02:20:53.453" v="5019" actId="26606"/>
          <ac:spMkLst>
            <pc:docMk/>
            <pc:sldMk cId="2669877735" sldId="272"/>
            <ac:spMk id="10" creationId="{1F94DC1C-47D1-41D7-8B1B-9A036D614027}"/>
          </ac:spMkLst>
        </pc:spChg>
        <pc:spChg chg="add del">
          <ac:chgData name="Christian Thieme" userId="1c4ee0090c546ac9" providerId="LiveId" clId="{ECCC16C5-FA21-4572-A7DD-906F2C05F5A1}" dt="2020-07-18T02:20:53.453" v="5019" actId="26606"/>
          <ac:spMkLst>
            <pc:docMk/>
            <pc:sldMk cId="2669877735" sldId="272"/>
            <ac:spMk id="14" creationId="{AC12A592-C02D-46EF-8E1F-9335DB8D71DF}"/>
          </ac:spMkLst>
        </pc:spChg>
        <pc:spChg chg="add del">
          <ac:chgData name="Christian Thieme" userId="1c4ee0090c546ac9" providerId="LiveId" clId="{ECCC16C5-FA21-4572-A7DD-906F2C05F5A1}" dt="2020-07-18T02:20:53.453" v="5019" actId="26606"/>
          <ac:spMkLst>
            <pc:docMk/>
            <pc:sldMk cId="2669877735" sldId="272"/>
            <ac:spMk id="16" creationId="{24005816-5BCA-4665-8A58-5580F8E9C84A}"/>
          </ac:spMkLst>
        </pc:spChg>
        <pc:grpChg chg="add del">
          <ac:chgData name="Christian Thieme" userId="1c4ee0090c546ac9" providerId="LiveId" clId="{ECCC16C5-FA21-4572-A7DD-906F2C05F5A1}" dt="2020-07-18T02:20:53.453" v="5019" actId="26606"/>
          <ac:grpSpMkLst>
            <pc:docMk/>
            <pc:sldMk cId="2669877735" sldId="272"/>
            <ac:grpSpMk id="18" creationId="{BF07F359-8CA3-4854-91E7-EE6004020511}"/>
          </ac:grpSpMkLst>
        </pc:grpChg>
        <pc:picChg chg="add mod">
          <ac:chgData name="Christian Thieme" userId="1c4ee0090c546ac9" providerId="LiveId" clId="{ECCC16C5-FA21-4572-A7DD-906F2C05F5A1}" dt="2020-07-18T02:20:53.453" v="5019" actId="26606"/>
          <ac:picMkLst>
            <pc:docMk/>
            <pc:sldMk cId="2669877735" sldId="272"/>
            <ac:picMk id="3" creationId="{3A3962BF-FED3-4096-BCA8-87A5A8FF05C4}"/>
          </ac:picMkLst>
        </pc:picChg>
        <pc:picChg chg="del">
          <ac:chgData name="Christian Thieme" userId="1c4ee0090c546ac9" providerId="LiveId" clId="{ECCC16C5-FA21-4572-A7DD-906F2C05F5A1}" dt="2020-07-18T02:20:37.985" v="5013" actId="478"/>
          <ac:picMkLst>
            <pc:docMk/>
            <pc:sldMk cId="2669877735" sldId="272"/>
            <ac:picMk id="4" creationId="{D1B62587-730E-4718-9FEB-88C4180A8A52}"/>
          </ac:picMkLst>
        </pc:picChg>
        <pc:picChg chg="add del">
          <ac:chgData name="Christian Thieme" userId="1c4ee0090c546ac9" providerId="LiveId" clId="{ECCC16C5-FA21-4572-A7DD-906F2C05F5A1}" dt="2020-07-18T02:20:53.453" v="5019" actId="26606"/>
          <ac:picMkLst>
            <pc:docMk/>
            <pc:sldMk cId="2669877735" sldId="272"/>
            <ac:picMk id="8" creationId="{6AF6706C-CF07-43A1-BCC4-CBA5D33820DA}"/>
          </ac:picMkLst>
        </pc:picChg>
        <pc:picChg chg="add del">
          <ac:chgData name="Christian Thieme" userId="1c4ee0090c546ac9" providerId="LiveId" clId="{ECCC16C5-FA21-4572-A7DD-906F2C05F5A1}" dt="2020-07-18T02:20:53.453" v="5019" actId="26606"/>
          <ac:picMkLst>
            <pc:docMk/>
            <pc:sldMk cId="2669877735" sldId="272"/>
            <ac:picMk id="12" creationId="{811383CE-CE86-4E1C-B289-798EB9E6E0E5}"/>
          </ac:picMkLst>
        </pc:picChg>
      </pc:sldChg>
      <pc:sldChg chg="addSp delSp modSp add">
        <pc:chgData name="Christian Thieme" userId="1c4ee0090c546ac9" providerId="LiveId" clId="{ECCC16C5-FA21-4572-A7DD-906F2C05F5A1}" dt="2020-07-18T04:12:18.312" v="6611" actId="20577"/>
        <pc:sldMkLst>
          <pc:docMk/>
          <pc:sldMk cId="2667566060" sldId="273"/>
        </pc:sldMkLst>
        <pc:spChg chg="mod">
          <ac:chgData name="Christian Thieme" userId="1c4ee0090c546ac9" providerId="LiveId" clId="{ECCC16C5-FA21-4572-A7DD-906F2C05F5A1}" dt="2020-07-18T02:21:11.009" v="5030" actId="20577"/>
          <ac:spMkLst>
            <pc:docMk/>
            <pc:sldMk cId="2667566060" sldId="273"/>
            <ac:spMk id="2" creationId="{3C5D04CA-7BF3-4B72-9C60-84BB218397FD}"/>
          </ac:spMkLst>
        </pc:spChg>
        <pc:spChg chg="del">
          <ac:chgData name="Christian Thieme" userId="1c4ee0090c546ac9" providerId="LiveId" clId="{ECCC16C5-FA21-4572-A7DD-906F2C05F5A1}" dt="2020-07-18T02:21:14.658" v="5031" actId="478"/>
          <ac:spMkLst>
            <pc:docMk/>
            <pc:sldMk cId="2667566060" sldId="273"/>
            <ac:spMk id="3" creationId="{AE85BF9A-A112-43A4-97FD-574B30E56707}"/>
          </ac:spMkLst>
        </pc:spChg>
        <pc:spChg chg="add mod">
          <ac:chgData name="Christian Thieme" userId="1c4ee0090c546ac9" providerId="LiveId" clId="{ECCC16C5-FA21-4572-A7DD-906F2C05F5A1}" dt="2020-07-18T04:12:18.312" v="6611" actId="20577"/>
          <ac:spMkLst>
            <pc:docMk/>
            <pc:sldMk cId="2667566060" sldId="273"/>
            <ac:spMk id="4" creationId="{50D21A92-0FF0-483D-B39B-CCCE5A1B27A6}"/>
          </ac:spMkLst>
        </pc:spChg>
        <pc:spChg chg="add mod">
          <ac:chgData name="Christian Thieme" userId="1c4ee0090c546ac9" providerId="LiveId" clId="{ECCC16C5-FA21-4572-A7DD-906F2C05F5A1}" dt="2020-07-18T03:22:59.892" v="6474" actId="1076"/>
          <ac:spMkLst>
            <pc:docMk/>
            <pc:sldMk cId="2667566060" sldId="273"/>
            <ac:spMk id="5" creationId="{0E3EBEC3-DFFC-46E7-900C-097AEF4B9BB2}"/>
          </ac:spMkLst>
        </pc:spChg>
        <pc:picChg chg="add mod">
          <ac:chgData name="Christian Thieme" userId="1c4ee0090c546ac9" providerId="LiveId" clId="{ECCC16C5-FA21-4572-A7DD-906F2C05F5A1}" dt="2020-07-18T03:23:23.834" v="6479" actId="1076"/>
          <ac:picMkLst>
            <pc:docMk/>
            <pc:sldMk cId="2667566060" sldId="273"/>
            <ac:picMk id="6" creationId="{218CA674-2DE6-49F5-B7FC-D92E8433FB6D}"/>
          </ac:picMkLst>
        </pc:picChg>
        <pc:picChg chg="add mod">
          <ac:chgData name="Christian Thieme" userId="1c4ee0090c546ac9" providerId="LiveId" clId="{ECCC16C5-FA21-4572-A7DD-906F2C05F5A1}" dt="2020-07-18T03:23:27.485" v="6480" actId="1076"/>
          <ac:picMkLst>
            <pc:docMk/>
            <pc:sldMk cId="2667566060" sldId="273"/>
            <ac:picMk id="7" creationId="{FC3179C7-9444-478C-A72A-F3C30D79C8F5}"/>
          </ac:picMkLst>
        </pc:picChg>
      </pc:sldChg>
      <pc:sldChg chg="addSp delSp modSp add">
        <pc:chgData name="Christian Thieme" userId="1c4ee0090c546ac9" providerId="LiveId" clId="{ECCC16C5-FA21-4572-A7DD-906F2C05F5A1}" dt="2020-07-18T21:04:17.910" v="6885" actId="20577"/>
        <pc:sldMkLst>
          <pc:docMk/>
          <pc:sldMk cId="2934159677" sldId="274"/>
        </pc:sldMkLst>
        <pc:spChg chg="mod">
          <ac:chgData name="Christian Thieme" userId="1c4ee0090c546ac9" providerId="LiveId" clId="{ECCC16C5-FA21-4572-A7DD-906F2C05F5A1}" dt="2020-07-18T21:04:07.846" v="6883" actId="20577"/>
          <ac:spMkLst>
            <pc:docMk/>
            <pc:sldMk cId="2934159677" sldId="274"/>
            <ac:spMk id="2" creationId="{1455222F-0FC4-4F2B-B34C-888A9691D53A}"/>
          </ac:spMkLst>
        </pc:spChg>
        <pc:spChg chg="del">
          <ac:chgData name="Christian Thieme" userId="1c4ee0090c546ac9" providerId="LiveId" clId="{ECCC16C5-FA21-4572-A7DD-906F2C05F5A1}" dt="2020-07-18T02:23:41.809" v="5063" actId="478"/>
          <ac:spMkLst>
            <pc:docMk/>
            <pc:sldMk cId="2934159677" sldId="274"/>
            <ac:spMk id="3" creationId="{2D81D679-8A1F-4394-AFDD-EEF74789A891}"/>
          </ac:spMkLst>
        </pc:spChg>
        <pc:spChg chg="add mod">
          <ac:chgData name="Christian Thieme" userId="1c4ee0090c546ac9" providerId="LiveId" clId="{ECCC16C5-FA21-4572-A7DD-906F2C05F5A1}" dt="2020-07-18T04:13:38.743" v="6839" actId="1076"/>
          <ac:spMkLst>
            <pc:docMk/>
            <pc:sldMk cId="2934159677" sldId="274"/>
            <ac:spMk id="6" creationId="{22AACF5F-E884-477F-A6D2-736600C80918}"/>
          </ac:spMkLst>
        </pc:spChg>
        <pc:spChg chg="add mod">
          <ac:chgData name="Christian Thieme" userId="1c4ee0090c546ac9" providerId="LiveId" clId="{ECCC16C5-FA21-4572-A7DD-906F2C05F5A1}" dt="2020-07-18T04:13:38.743" v="6839" actId="1076"/>
          <ac:spMkLst>
            <pc:docMk/>
            <pc:sldMk cId="2934159677" sldId="274"/>
            <ac:spMk id="7" creationId="{68531BD0-6E52-4526-B140-6F6088477DFA}"/>
          </ac:spMkLst>
        </pc:spChg>
        <pc:spChg chg="add mod">
          <ac:chgData name="Christian Thieme" userId="1c4ee0090c546ac9" providerId="LiveId" clId="{ECCC16C5-FA21-4572-A7DD-906F2C05F5A1}" dt="2020-07-18T03:23:42.670" v="6483" actId="207"/>
          <ac:spMkLst>
            <pc:docMk/>
            <pc:sldMk cId="2934159677" sldId="274"/>
            <ac:spMk id="8" creationId="{A0135A1C-5866-4564-8161-1FFC4EA75238}"/>
          </ac:spMkLst>
        </pc:spChg>
        <pc:spChg chg="add mod">
          <ac:chgData name="Christian Thieme" userId="1c4ee0090c546ac9" providerId="LiveId" clId="{ECCC16C5-FA21-4572-A7DD-906F2C05F5A1}" dt="2020-07-18T21:04:17.910" v="6885" actId="20577"/>
          <ac:spMkLst>
            <pc:docMk/>
            <pc:sldMk cId="2934159677" sldId="274"/>
            <ac:spMk id="12" creationId="{0B0E11AB-1DE0-4F93-9507-F6E0C80DF28F}"/>
          </ac:spMkLst>
        </pc:spChg>
        <pc:spChg chg="add mod">
          <ac:chgData name="Christian Thieme" userId="1c4ee0090c546ac9" providerId="LiveId" clId="{ECCC16C5-FA21-4572-A7DD-906F2C05F5A1}" dt="2020-07-18T21:04:13.770" v="6884" actId="20577"/>
          <ac:spMkLst>
            <pc:docMk/>
            <pc:sldMk cId="2934159677" sldId="274"/>
            <ac:spMk id="13" creationId="{89F2718E-AAA3-4C19-8663-C5A96AC464B0}"/>
          </ac:spMkLst>
        </pc:spChg>
        <pc:picChg chg="add mod">
          <ac:chgData name="Christian Thieme" userId="1c4ee0090c546ac9" providerId="LiveId" clId="{ECCC16C5-FA21-4572-A7DD-906F2C05F5A1}" dt="2020-07-18T02:24:00.544" v="5066" actId="1076"/>
          <ac:picMkLst>
            <pc:docMk/>
            <pc:sldMk cId="2934159677" sldId="274"/>
            <ac:picMk id="4" creationId="{4288359F-3A9C-47F2-A11E-4B98C3AA50E2}"/>
          </ac:picMkLst>
        </pc:picChg>
        <pc:picChg chg="add mod">
          <ac:chgData name="Christian Thieme" userId="1c4ee0090c546ac9" providerId="LiveId" clId="{ECCC16C5-FA21-4572-A7DD-906F2C05F5A1}" dt="2020-07-18T04:13:38.743" v="6839" actId="1076"/>
          <ac:picMkLst>
            <pc:docMk/>
            <pc:sldMk cId="2934159677" sldId="274"/>
            <ac:picMk id="5" creationId="{75FD209F-A2D6-4D27-85F0-349EBC8A1662}"/>
          </ac:picMkLst>
        </pc:picChg>
        <pc:cxnChg chg="add mod">
          <ac:chgData name="Christian Thieme" userId="1c4ee0090c546ac9" providerId="LiveId" clId="{ECCC16C5-FA21-4572-A7DD-906F2C05F5A1}" dt="2020-07-18T04:13:42.252" v="6840" actId="14100"/>
          <ac:cxnSpMkLst>
            <pc:docMk/>
            <pc:sldMk cId="2934159677" sldId="274"/>
            <ac:cxnSpMk id="10" creationId="{AB5A477D-1BAC-48E9-B936-C3C3669A6812}"/>
          </ac:cxnSpMkLst>
        </pc:cxnChg>
      </pc:sldChg>
      <pc:sldChg chg="addSp delSp modSp add">
        <pc:chgData name="Christian Thieme" userId="1c4ee0090c546ac9" providerId="LiveId" clId="{ECCC16C5-FA21-4572-A7DD-906F2C05F5A1}" dt="2020-07-18T21:04:40.038" v="6886" actId="14100"/>
        <pc:sldMkLst>
          <pc:docMk/>
          <pc:sldMk cId="547263944" sldId="275"/>
        </pc:sldMkLst>
        <pc:spChg chg="mod">
          <ac:chgData name="Christian Thieme" userId="1c4ee0090c546ac9" providerId="LiveId" clId="{ECCC16C5-FA21-4572-A7DD-906F2C05F5A1}" dt="2020-07-18T02:33:09.498" v="5119" actId="313"/>
          <ac:spMkLst>
            <pc:docMk/>
            <pc:sldMk cId="547263944" sldId="275"/>
            <ac:spMk id="2" creationId="{8BEB298E-2712-42E3-B094-8658D3BC58E4}"/>
          </ac:spMkLst>
        </pc:spChg>
        <pc:spChg chg="del">
          <ac:chgData name="Christian Thieme" userId="1c4ee0090c546ac9" providerId="LiveId" clId="{ECCC16C5-FA21-4572-A7DD-906F2C05F5A1}" dt="2020-07-18T02:32:05.514" v="5118" actId="478"/>
          <ac:spMkLst>
            <pc:docMk/>
            <pc:sldMk cId="547263944" sldId="275"/>
            <ac:spMk id="3" creationId="{2B10D92E-4636-4E3A-97FA-F712529C4C45}"/>
          </ac:spMkLst>
        </pc:spChg>
        <pc:spChg chg="add mod">
          <ac:chgData name="Christian Thieme" userId="1c4ee0090c546ac9" providerId="LiveId" clId="{ECCC16C5-FA21-4572-A7DD-906F2C05F5A1}" dt="2020-07-18T02:55:42.066" v="5400" actId="20577"/>
          <ac:spMkLst>
            <pc:docMk/>
            <pc:sldMk cId="547263944" sldId="275"/>
            <ac:spMk id="4" creationId="{7D1C74F5-1F80-4115-93AE-94411A2A5EE1}"/>
          </ac:spMkLst>
        </pc:spChg>
        <pc:spChg chg="add del mod">
          <ac:chgData name="Christian Thieme" userId="1c4ee0090c546ac9" providerId="LiveId" clId="{ECCC16C5-FA21-4572-A7DD-906F2C05F5A1}" dt="2020-07-18T02:36:36.594" v="5303" actId="478"/>
          <ac:spMkLst>
            <pc:docMk/>
            <pc:sldMk cId="547263944" sldId="275"/>
            <ac:spMk id="8" creationId="{C602427A-ECBF-4DDF-95EE-51B3846B2745}"/>
          </ac:spMkLst>
        </pc:spChg>
        <pc:spChg chg="add mod">
          <ac:chgData name="Christian Thieme" userId="1c4ee0090c546ac9" providerId="LiveId" clId="{ECCC16C5-FA21-4572-A7DD-906F2C05F5A1}" dt="2020-07-18T02:50:52.552" v="5311" actId="207"/>
          <ac:spMkLst>
            <pc:docMk/>
            <pc:sldMk cId="547263944" sldId="275"/>
            <ac:spMk id="10" creationId="{0F659870-99B7-4D13-9306-7379849C8424}"/>
          </ac:spMkLst>
        </pc:spChg>
        <pc:spChg chg="add mod">
          <ac:chgData name="Christian Thieme" userId="1c4ee0090c546ac9" providerId="LiveId" clId="{ECCC16C5-FA21-4572-A7DD-906F2C05F5A1}" dt="2020-07-18T21:04:40.038" v="6886" actId="14100"/>
          <ac:spMkLst>
            <pc:docMk/>
            <pc:sldMk cId="547263944" sldId="275"/>
            <ac:spMk id="11" creationId="{347E3EED-A0F7-42E4-9132-CEE47FF58BBF}"/>
          </ac:spMkLst>
        </pc:spChg>
        <pc:spChg chg="add mod">
          <ac:chgData name="Christian Thieme" userId="1c4ee0090c546ac9" providerId="LiveId" clId="{ECCC16C5-FA21-4572-A7DD-906F2C05F5A1}" dt="2020-07-18T02:51:23.958" v="5320" actId="14100"/>
          <ac:spMkLst>
            <pc:docMk/>
            <pc:sldMk cId="547263944" sldId="275"/>
            <ac:spMk id="12" creationId="{69942344-1ECF-485D-B5AF-67D767F4704D}"/>
          </ac:spMkLst>
        </pc:spChg>
        <pc:spChg chg="add mod">
          <ac:chgData name="Christian Thieme" userId="1c4ee0090c546ac9" providerId="LiveId" clId="{ECCC16C5-FA21-4572-A7DD-906F2C05F5A1}" dt="2020-07-18T03:25:37.424" v="6554" actId="1076"/>
          <ac:spMkLst>
            <pc:docMk/>
            <pc:sldMk cId="547263944" sldId="275"/>
            <ac:spMk id="14" creationId="{76E55F62-8097-4CAB-A8D8-F105D5CEE06B}"/>
          </ac:spMkLst>
        </pc:spChg>
        <pc:spChg chg="add del mod">
          <ac:chgData name="Christian Thieme" userId="1c4ee0090c546ac9" providerId="LiveId" clId="{ECCC16C5-FA21-4572-A7DD-906F2C05F5A1}" dt="2020-07-18T03:25:34.272" v="6553" actId="478"/>
          <ac:spMkLst>
            <pc:docMk/>
            <pc:sldMk cId="547263944" sldId="275"/>
            <ac:spMk id="15" creationId="{832E4FE3-E83B-4EAC-9ADC-B2947495503B}"/>
          </ac:spMkLst>
        </pc:spChg>
        <pc:picChg chg="add mod">
          <ac:chgData name="Christian Thieme" userId="1c4ee0090c546ac9" providerId="LiveId" clId="{ECCC16C5-FA21-4572-A7DD-906F2C05F5A1}" dt="2020-07-18T02:51:15.631" v="5318" actId="1076"/>
          <ac:picMkLst>
            <pc:docMk/>
            <pc:sldMk cId="547263944" sldId="275"/>
            <ac:picMk id="5" creationId="{8FFF010F-1E85-459C-A800-204B8FE2C8E8}"/>
          </ac:picMkLst>
        </pc:picChg>
        <pc:picChg chg="add del mod">
          <ac:chgData name="Christian Thieme" userId="1c4ee0090c546ac9" providerId="LiveId" clId="{ECCC16C5-FA21-4572-A7DD-906F2C05F5A1}" dt="2020-07-18T02:50:33.537" v="5304" actId="478"/>
          <ac:picMkLst>
            <pc:docMk/>
            <pc:sldMk cId="547263944" sldId="275"/>
            <ac:picMk id="6" creationId="{00139260-0099-490D-9313-1F06A237FB12}"/>
          </ac:picMkLst>
        </pc:picChg>
        <pc:picChg chg="add del mod">
          <ac:chgData name="Christian Thieme" userId="1c4ee0090c546ac9" providerId="LiveId" clId="{ECCC16C5-FA21-4572-A7DD-906F2C05F5A1}" dt="2020-07-18T02:50:34.865" v="5305" actId="478"/>
          <ac:picMkLst>
            <pc:docMk/>
            <pc:sldMk cId="547263944" sldId="275"/>
            <ac:picMk id="7" creationId="{67BFB4CD-0434-4D55-9357-E9FA042A92D4}"/>
          </ac:picMkLst>
        </pc:picChg>
        <pc:picChg chg="add mod">
          <ac:chgData name="Christian Thieme" userId="1c4ee0090c546ac9" providerId="LiveId" clId="{ECCC16C5-FA21-4572-A7DD-906F2C05F5A1}" dt="2020-07-18T02:51:40.463" v="5321" actId="1076"/>
          <ac:picMkLst>
            <pc:docMk/>
            <pc:sldMk cId="547263944" sldId="275"/>
            <ac:picMk id="9" creationId="{53D6C4A5-0EAB-4466-B4E2-EC3403940CC2}"/>
          </ac:picMkLst>
        </pc:picChg>
        <pc:picChg chg="add mod">
          <ac:chgData name="Christian Thieme" userId="1c4ee0090c546ac9" providerId="LiveId" clId="{ECCC16C5-FA21-4572-A7DD-906F2C05F5A1}" dt="2020-07-18T02:53:06.663" v="5323" actId="1076"/>
          <ac:picMkLst>
            <pc:docMk/>
            <pc:sldMk cId="547263944" sldId="275"/>
            <ac:picMk id="13" creationId="{FD25E91E-DB92-4900-B382-500AEA864987}"/>
          </ac:picMkLst>
        </pc:picChg>
      </pc:sldChg>
      <pc:sldChg chg="addSp delSp modSp add">
        <pc:chgData name="Christian Thieme" userId="1c4ee0090c546ac9" providerId="LiveId" clId="{ECCC16C5-FA21-4572-A7DD-906F2C05F5A1}" dt="2020-07-18T04:14:46.742" v="6842" actId="1076"/>
        <pc:sldMkLst>
          <pc:docMk/>
          <pc:sldMk cId="788248167" sldId="276"/>
        </pc:sldMkLst>
        <pc:spChg chg="mod">
          <ac:chgData name="Christian Thieme" userId="1c4ee0090c546ac9" providerId="LiveId" clId="{ECCC16C5-FA21-4572-A7DD-906F2C05F5A1}" dt="2020-07-18T03:25:48.917" v="6555" actId="14100"/>
          <ac:spMkLst>
            <pc:docMk/>
            <pc:sldMk cId="788248167" sldId="276"/>
            <ac:spMk id="2" creationId="{4CF565AB-C887-4FEE-92CD-81462839DDEB}"/>
          </ac:spMkLst>
        </pc:spChg>
        <pc:spChg chg="del">
          <ac:chgData name="Christian Thieme" userId="1c4ee0090c546ac9" providerId="LiveId" clId="{ECCC16C5-FA21-4572-A7DD-906F2C05F5A1}" dt="2020-07-18T02:53:28.249" v="5335" actId="478"/>
          <ac:spMkLst>
            <pc:docMk/>
            <pc:sldMk cId="788248167" sldId="276"/>
            <ac:spMk id="3" creationId="{F656478F-F026-4ADC-8170-0FEB01F637AC}"/>
          </ac:spMkLst>
        </pc:spChg>
        <pc:spChg chg="add mod">
          <ac:chgData name="Christian Thieme" userId="1c4ee0090c546ac9" providerId="LiveId" clId="{ECCC16C5-FA21-4572-A7DD-906F2C05F5A1}" dt="2020-07-18T04:14:46.742" v="6842" actId="1076"/>
          <ac:spMkLst>
            <pc:docMk/>
            <pc:sldMk cId="788248167" sldId="276"/>
            <ac:spMk id="4" creationId="{B053D7A4-A143-4E3D-9065-63BADE84AA9F}"/>
          </ac:spMkLst>
        </pc:spChg>
        <pc:picChg chg="add mod">
          <ac:chgData name="Christian Thieme" userId="1c4ee0090c546ac9" providerId="LiveId" clId="{ECCC16C5-FA21-4572-A7DD-906F2C05F5A1}" dt="2020-07-18T03:28:11.120" v="6560" actId="1076"/>
          <ac:picMkLst>
            <pc:docMk/>
            <pc:sldMk cId="788248167" sldId="276"/>
            <ac:picMk id="5" creationId="{EF2AA9E8-F076-443B-8FEB-E4C2BBF24A5F}"/>
          </ac:picMkLst>
        </pc:picChg>
      </pc:sldChg>
      <pc:sldChg chg="addSp delSp modSp add">
        <pc:chgData name="Christian Thieme" userId="1c4ee0090c546ac9" providerId="LiveId" clId="{ECCC16C5-FA21-4572-A7DD-906F2C05F5A1}" dt="2020-07-18T03:17:19.474" v="6072" actId="14100"/>
        <pc:sldMkLst>
          <pc:docMk/>
          <pc:sldMk cId="3449367958" sldId="277"/>
        </pc:sldMkLst>
        <pc:spChg chg="mod">
          <ac:chgData name="Christian Thieme" userId="1c4ee0090c546ac9" providerId="LiveId" clId="{ECCC16C5-FA21-4572-A7DD-906F2C05F5A1}" dt="2020-07-18T03:11:59.176" v="5843" actId="1076"/>
          <ac:spMkLst>
            <pc:docMk/>
            <pc:sldMk cId="3449367958" sldId="277"/>
            <ac:spMk id="2" creationId="{AFAFFBAE-A411-4A74-9618-7B89CB4BBF40}"/>
          </ac:spMkLst>
        </pc:spChg>
        <pc:spChg chg="del">
          <ac:chgData name="Christian Thieme" userId="1c4ee0090c546ac9" providerId="LiveId" clId="{ECCC16C5-FA21-4572-A7DD-906F2C05F5A1}" dt="2020-07-18T02:56:30.969" v="5413" actId="478"/>
          <ac:spMkLst>
            <pc:docMk/>
            <pc:sldMk cId="3449367958" sldId="277"/>
            <ac:spMk id="3" creationId="{6E043319-95A2-4C89-B7A0-F1E3106983D0}"/>
          </ac:spMkLst>
        </pc:spChg>
        <pc:spChg chg="add mod">
          <ac:chgData name="Christian Thieme" userId="1c4ee0090c546ac9" providerId="LiveId" clId="{ECCC16C5-FA21-4572-A7DD-906F2C05F5A1}" dt="2020-07-18T03:12:01.601" v="5844" actId="1076"/>
          <ac:spMkLst>
            <pc:docMk/>
            <pc:sldMk cId="3449367958" sldId="277"/>
            <ac:spMk id="4" creationId="{089B25F7-23F6-4EFA-98BB-9A2F22750414}"/>
          </ac:spMkLst>
        </pc:spChg>
        <pc:spChg chg="add mod">
          <ac:chgData name="Christian Thieme" userId="1c4ee0090c546ac9" providerId="LiveId" clId="{ECCC16C5-FA21-4572-A7DD-906F2C05F5A1}" dt="2020-07-18T03:15:36.778" v="6054" actId="1076"/>
          <ac:spMkLst>
            <pc:docMk/>
            <pc:sldMk cId="3449367958" sldId="277"/>
            <ac:spMk id="7" creationId="{0C1BEDC9-41DF-4AF8-AD60-AE8896E37103}"/>
          </ac:spMkLst>
        </pc:spChg>
        <pc:spChg chg="add mod">
          <ac:chgData name="Christian Thieme" userId="1c4ee0090c546ac9" providerId="LiveId" clId="{ECCC16C5-FA21-4572-A7DD-906F2C05F5A1}" dt="2020-07-18T03:17:19.474" v="6072" actId="14100"/>
          <ac:spMkLst>
            <pc:docMk/>
            <pc:sldMk cId="3449367958" sldId="277"/>
            <ac:spMk id="9" creationId="{7FC75BE6-B3AB-4F8F-A644-440674AF2A06}"/>
          </ac:spMkLst>
        </pc:spChg>
        <pc:picChg chg="add mod">
          <ac:chgData name="Christian Thieme" userId="1c4ee0090c546ac9" providerId="LiveId" clId="{ECCC16C5-FA21-4572-A7DD-906F2C05F5A1}" dt="2020-07-18T03:12:03.285" v="5845" actId="1076"/>
          <ac:picMkLst>
            <pc:docMk/>
            <pc:sldMk cId="3449367958" sldId="277"/>
            <ac:picMk id="5" creationId="{8641AF63-AA7F-4A09-BA46-DE7DDD56DBBF}"/>
          </ac:picMkLst>
        </pc:picChg>
        <pc:picChg chg="add mod">
          <ac:chgData name="Christian Thieme" userId="1c4ee0090c546ac9" providerId="LiveId" clId="{ECCC16C5-FA21-4572-A7DD-906F2C05F5A1}" dt="2020-07-18T03:12:04.652" v="5846" actId="1076"/>
          <ac:picMkLst>
            <pc:docMk/>
            <pc:sldMk cId="3449367958" sldId="277"/>
            <ac:picMk id="6" creationId="{47ADAC7C-710D-4509-9CB3-B92503334637}"/>
          </ac:picMkLst>
        </pc:picChg>
        <pc:picChg chg="add mod">
          <ac:chgData name="Christian Thieme" userId="1c4ee0090c546ac9" providerId="LiveId" clId="{ECCC16C5-FA21-4572-A7DD-906F2C05F5A1}" dt="2020-07-18T03:15:39.839" v="6055" actId="1076"/>
          <ac:picMkLst>
            <pc:docMk/>
            <pc:sldMk cId="3449367958" sldId="277"/>
            <ac:picMk id="8" creationId="{ED38F5C3-A4FB-4270-A25D-BF7AB0D286D2}"/>
          </ac:picMkLst>
        </pc:picChg>
        <pc:cxnChg chg="add mod">
          <ac:chgData name="Christian Thieme" userId="1c4ee0090c546ac9" providerId="LiveId" clId="{ECCC16C5-FA21-4572-A7DD-906F2C05F5A1}" dt="2020-07-18T03:17:10.635" v="6071" actId="14100"/>
          <ac:cxnSpMkLst>
            <pc:docMk/>
            <pc:sldMk cId="3449367958" sldId="277"/>
            <ac:cxnSpMk id="11" creationId="{13199CFE-BDD9-4FDA-951C-B320F5A61012}"/>
          </ac:cxnSpMkLst>
        </pc:cxnChg>
        <pc:cxnChg chg="add mod">
          <ac:chgData name="Christian Thieme" userId="1c4ee0090c546ac9" providerId="LiveId" clId="{ECCC16C5-FA21-4572-A7DD-906F2C05F5A1}" dt="2020-07-18T03:16:57.707" v="6069" actId="14100"/>
          <ac:cxnSpMkLst>
            <pc:docMk/>
            <pc:sldMk cId="3449367958" sldId="277"/>
            <ac:cxnSpMk id="14" creationId="{8074A21D-0912-4AA8-85BB-07A0F680DE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1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0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65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8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8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0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2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6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4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6D5E5A-F6F1-4C88-8ED0-021D57DB67D5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136425-20F7-4F66-9421-780336A7E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1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6B291-0807-4C7F-92C9-3769BA9A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23" y="482423"/>
            <a:ext cx="8688012" cy="344853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14735-BDDD-4103-9E3E-A2578BF2B5C6}"/>
              </a:ext>
            </a:extLst>
          </p:cNvPr>
          <p:cNvSpPr txBox="1"/>
          <p:nvPr/>
        </p:nvSpPr>
        <p:spPr>
          <a:xfrm>
            <a:off x="3954625" y="4792680"/>
            <a:ext cx="4544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Christian Thieme</a:t>
            </a:r>
          </a:p>
          <a:p>
            <a:pPr algn="ctr"/>
            <a:r>
              <a:rPr lang="en-US" sz="2800" b="1" dirty="0"/>
              <a:t>DATA604</a:t>
            </a:r>
          </a:p>
          <a:p>
            <a:pPr algn="ctr"/>
            <a:r>
              <a:rPr lang="en-US" sz="2800" b="1" dirty="0"/>
              <a:t>7/16/2020</a:t>
            </a:r>
          </a:p>
        </p:txBody>
      </p:sp>
      <p:pic>
        <p:nvPicPr>
          <p:cNvPr id="8" name="Graphic 7" descr="Rooster">
            <a:extLst>
              <a:ext uri="{FF2B5EF4-FFF2-40B4-BE49-F238E27FC236}">
                <a16:creationId xmlns:a16="http://schemas.microsoft.com/office/drawing/2014/main" id="{C865EEC0-5E36-4C01-8642-D3EE81A40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3636" y="4676477"/>
            <a:ext cx="914400" cy="914400"/>
          </a:xfrm>
          <a:prstGeom prst="rect">
            <a:avLst/>
          </a:prstGeom>
        </p:spPr>
      </p:pic>
      <p:pic>
        <p:nvPicPr>
          <p:cNvPr id="9" name="Graphic 8" descr="Rooster">
            <a:extLst>
              <a:ext uri="{FF2B5EF4-FFF2-40B4-BE49-F238E27FC236}">
                <a16:creationId xmlns:a16="http://schemas.microsoft.com/office/drawing/2014/main" id="{9B7E9291-549C-4035-B240-86F6A097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222" y="46764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045DD3-FFA7-4FDD-8FE9-71C991BD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4250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II – Dictionary with data from every run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4D14-9A2D-4B20-92D3-B4ACFC00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80" y="2067658"/>
            <a:ext cx="3956977" cy="408986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32F580A-C9BA-486D-B6E2-A7360BD0D50D}"/>
              </a:ext>
            </a:extLst>
          </p:cNvPr>
          <p:cNvSpPr/>
          <p:nvPr/>
        </p:nvSpPr>
        <p:spPr>
          <a:xfrm>
            <a:off x="6660859" y="2499919"/>
            <a:ext cx="536895" cy="2432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82C322-8E7A-474D-B2EB-230224E5578A}"/>
              </a:ext>
            </a:extLst>
          </p:cNvPr>
          <p:cNvCxnSpPr>
            <a:cxnSpLocks/>
          </p:cNvCxnSpPr>
          <p:nvPr/>
        </p:nvCxnSpPr>
        <p:spPr>
          <a:xfrm flipH="1">
            <a:off x="3489820" y="2650921"/>
            <a:ext cx="30284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EEF42D-D1CD-48F0-90B1-1B903838D27B}"/>
              </a:ext>
            </a:extLst>
          </p:cNvPr>
          <p:cNvSpPr txBox="1"/>
          <p:nvPr/>
        </p:nvSpPr>
        <p:spPr>
          <a:xfrm>
            <a:off x="553673" y="2256639"/>
            <a:ext cx="32213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for all 1000 runs of the simulation for the model with only 1 chicken.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Dictionary contains the output of the full range of chickens and holds the data for gross profit, revenue, feed cost, bedding cost, and total cost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4FCCED-A22D-48EA-80CC-D57263873F9A}"/>
              </a:ext>
            </a:extLst>
          </p:cNvPr>
          <p:cNvSpPr/>
          <p:nvPr/>
        </p:nvSpPr>
        <p:spPr>
          <a:xfrm>
            <a:off x="7794771" y="2144086"/>
            <a:ext cx="536895" cy="2251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3A441C-F86F-4AA3-9E34-1BE6370CFD10}"/>
              </a:ext>
            </a:extLst>
          </p:cNvPr>
          <p:cNvCxnSpPr>
            <a:cxnSpLocks/>
          </p:cNvCxnSpPr>
          <p:nvPr/>
        </p:nvCxnSpPr>
        <p:spPr>
          <a:xfrm flipH="1">
            <a:off x="3775046" y="2378978"/>
            <a:ext cx="4257416" cy="2125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FBAE-A411-4A74-9618-7B89CB4B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59" y="274399"/>
            <a:ext cx="10131425" cy="732639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B25F7-23F6-4EFA-98BB-9A2F22750414}"/>
              </a:ext>
            </a:extLst>
          </p:cNvPr>
          <p:cNvSpPr txBox="1"/>
          <p:nvPr/>
        </p:nvSpPr>
        <p:spPr>
          <a:xfrm>
            <a:off x="597159" y="965287"/>
            <a:ext cx="940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validate my model I built it in small chunks and used a lot of print statements to validate that I was getting results that I expected using many different scenarios.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1AF63-AA7F-4A09-BA46-DE7DDD56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26" y="1697926"/>
            <a:ext cx="4895210" cy="4209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DAC7C-710D-4509-9CB3-B92503334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62" y="1683935"/>
            <a:ext cx="5613242" cy="3490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1BEDC9-41DF-4AF8-AD60-AE8896E37103}"/>
              </a:ext>
            </a:extLst>
          </p:cNvPr>
          <p:cNvSpPr txBox="1"/>
          <p:nvPr/>
        </p:nvSpPr>
        <p:spPr>
          <a:xfrm>
            <a:off x="2240908" y="5397624"/>
            <a:ext cx="5766318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Also performed back of napkin calculations: </a:t>
            </a:r>
          </a:p>
          <a:p>
            <a:r>
              <a:rPr lang="en-US" dirty="0"/>
              <a:t>Total Eggs = 90 days /1.5  = how many eggs per chicken * 35 chickens</a:t>
            </a:r>
          </a:p>
          <a:p>
            <a:r>
              <a:rPr lang="en-US" dirty="0"/>
              <a:t>Total Eggs / 12 = 175 * 4.25 sale price = 743.75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8F5C3-A4FB-4270-A25D-BF7AB0D28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767" y="5014064"/>
            <a:ext cx="3788065" cy="16737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C75BE6-B3AB-4F8F-A644-440674AF2A06}"/>
              </a:ext>
            </a:extLst>
          </p:cNvPr>
          <p:cNvSpPr/>
          <p:nvPr/>
        </p:nvSpPr>
        <p:spPr>
          <a:xfrm>
            <a:off x="8215768" y="5144123"/>
            <a:ext cx="3679822" cy="253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199CFE-BDD9-4FDA-951C-B320F5A61012}"/>
              </a:ext>
            </a:extLst>
          </p:cNvPr>
          <p:cNvCxnSpPr>
            <a:cxnSpLocks/>
          </p:cNvCxnSpPr>
          <p:nvPr/>
        </p:nvCxnSpPr>
        <p:spPr>
          <a:xfrm flipV="1">
            <a:off x="6795083" y="5397624"/>
            <a:ext cx="4401721" cy="10367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74A21D-0912-4AA8-85BB-07A0F680DEF2}"/>
              </a:ext>
            </a:extLst>
          </p:cNvPr>
          <p:cNvCxnSpPr>
            <a:cxnSpLocks/>
          </p:cNvCxnSpPr>
          <p:nvPr/>
        </p:nvCxnSpPr>
        <p:spPr>
          <a:xfrm>
            <a:off x="11758997" y="5174065"/>
            <a:ext cx="0" cy="1423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6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88D9-36CB-42B4-AD19-2C0CF8F2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7" y="213862"/>
            <a:ext cx="10131425" cy="665527"/>
          </a:xfrm>
        </p:spPr>
        <p:txBody>
          <a:bodyPr/>
          <a:lstStyle/>
          <a:p>
            <a:r>
              <a:rPr lang="en-US" dirty="0"/>
              <a:t>Running the 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BA85-CB2F-4332-A70B-7FBF6AF6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802433"/>
            <a:ext cx="10527977" cy="28458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run the simulation simply enter values into the function parameters: </a:t>
            </a:r>
          </a:p>
          <a:p>
            <a:pPr lvl="1"/>
            <a:r>
              <a:rPr lang="en-US" dirty="0"/>
              <a:t>In this run we are saying we want to sweep between 1 and 35 chickens for 90 days. </a:t>
            </a:r>
          </a:p>
          <a:p>
            <a:pPr lvl="1"/>
            <a:r>
              <a:rPr lang="en-US" dirty="0"/>
              <a:t>We’ll sell each organic dozen of eggs for $4.25</a:t>
            </a:r>
          </a:p>
          <a:p>
            <a:pPr lvl="1"/>
            <a:r>
              <a:rPr lang="en-US" dirty="0"/>
              <a:t>Cost of a carton is $0.29</a:t>
            </a:r>
          </a:p>
          <a:p>
            <a:pPr lvl="1"/>
            <a:r>
              <a:rPr lang="en-US" dirty="0"/>
              <a:t>Egg production ranges between 235 and 275 eggs per year per chicken</a:t>
            </a:r>
          </a:p>
          <a:p>
            <a:pPr lvl="1"/>
            <a:r>
              <a:rPr lang="en-US" dirty="0"/>
              <a:t>Feed costs $23.99 for 35lbs</a:t>
            </a:r>
          </a:p>
          <a:p>
            <a:pPr lvl="1"/>
            <a:r>
              <a:rPr lang="en-US" dirty="0"/>
              <a:t>Bedding costs $8.79 for 10 cubic feet</a:t>
            </a:r>
          </a:p>
          <a:p>
            <a:pPr lvl="1"/>
            <a:r>
              <a:rPr lang="en-US" dirty="0"/>
              <a:t>We’ll need to change the bedding every 28-32 days</a:t>
            </a:r>
          </a:p>
          <a:p>
            <a:pPr lvl="1"/>
            <a:r>
              <a:rPr lang="en-US" dirty="0"/>
              <a:t>We want to run the simulation 1000 times for each chicken in the given range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8DD2A-8903-45C1-885E-4ED2CBB1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7" y="3491975"/>
            <a:ext cx="8677768" cy="31024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D0E68B-8CB8-4207-A6C1-34206A3AD9F6}"/>
              </a:ext>
            </a:extLst>
          </p:cNvPr>
          <p:cNvSpPr/>
          <p:nvPr/>
        </p:nvSpPr>
        <p:spPr>
          <a:xfrm>
            <a:off x="3347206" y="3171039"/>
            <a:ext cx="402673" cy="194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A4D367-B022-4B48-9CA7-2BE82FDA6DA1}"/>
              </a:ext>
            </a:extLst>
          </p:cNvPr>
          <p:cNvSpPr/>
          <p:nvPr/>
        </p:nvSpPr>
        <p:spPr>
          <a:xfrm>
            <a:off x="8007463" y="536744"/>
            <a:ext cx="3514987" cy="2929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48E7B4-C520-4AF3-A85E-FF751385DEDD}"/>
              </a:ext>
            </a:extLst>
          </p:cNvPr>
          <p:cNvCxnSpPr>
            <a:cxnSpLocks/>
          </p:cNvCxnSpPr>
          <p:nvPr/>
        </p:nvCxnSpPr>
        <p:spPr>
          <a:xfrm flipV="1">
            <a:off x="3749879" y="2225351"/>
            <a:ext cx="4194495" cy="945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680813-3746-4F98-BDE7-0CEB167F36E7}"/>
              </a:ext>
            </a:extLst>
          </p:cNvPr>
          <p:cNvSpPr txBox="1"/>
          <p:nvPr/>
        </p:nvSpPr>
        <p:spPr>
          <a:xfrm>
            <a:off x="8380602" y="1005339"/>
            <a:ext cx="3103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1,000? I tried several different values, 100, 500, etc.</a:t>
            </a:r>
          </a:p>
          <a:p>
            <a:r>
              <a:rPr lang="en-US" dirty="0"/>
              <a:t>1,000  seemed to capture the most variation which is what I wanted in my data set so I could be conservative when picking my optimal value</a:t>
            </a:r>
          </a:p>
        </p:txBody>
      </p:sp>
    </p:spTree>
    <p:extLst>
      <p:ext uri="{BB962C8B-B14F-4D97-AF65-F5344CB8AC3E}">
        <p14:creationId xmlns:p14="http://schemas.microsoft.com/office/powerpoint/2010/main" val="241148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9B76-FD78-48D9-87D4-2E12D2D4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78" y="315987"/>
            <a:ext cx="10131425" cy="57324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F278-9F68-49AC-B865-60E48F7F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3" y="2164360"/>
            <a:ext cx="6792273" cy="3200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91637-092D-4C54-BC56-FFFC20B3834B}"/>
              </a:ext>
            </a:extLst>
          </p:cNvPr>
          <p:cNvSpPr txBox="1"/>
          <p:nvPr/>
        </p:nvSpPr>
        <p:spPr>
          <a:xfrm>
            <a:off x="562063" y="1196301"/>
            <a:ext cx="520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isn’t always better…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B961A-9624-45FD-B923-D36E6C76AEB9}"/>
              </a:ext>
            </a:extLst>
          </p:cNvPr>
          <p:cNvSpPr/>
          <p:nvPr/>
        </p:nvSpPr>
        <p:spPr>
          <a:xfrm>
            <a:off x="6753137" y="2407640"/>
            <a:ext cx="134223" cy="1107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D8E2A-B748-43E1-A336-0478BD42DACF}"/>
              </a:ext>
            </a:extLst>
          </p:cNvPr>
          <p:cNvCxnSpPr/>
          <p:nvPr/>
        </p:nvCxnSpPr>
        <p:spPr>
          <a:xfrm flipV="1">
            <a:off x="6887360" y="2709644"/>
            <a:ext cx="1115737" cy="151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EB50E4-7A46-484B-A387-D721B8E96FDB}"/>
              </a:ext>
            </a:extLst>
          </p:cNvPr>
          <p:cNvSpPr txBox="1"/>
          <p:nvPr/>
        </p:nvSpPr>
        <p:spPr>
          <a:xfrm>
            <a:off x="8137320" y="2386478"/>
            <a:ext cx="2130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Gross profit peaks at 34 chickens, not 35…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1901A-C26B-4655-B98D-6A8396EBADA1}"/>
              </a:ext>
            </a:extLst>
          </p:cNvPr>
          <p:cNvSpPr txBox="1"/>
          <p:nvPr/>
        </p:nvSpPr>
        <p:spPr>
          <a:xfrm>
            <a:off x="8137320" y="5871278"/>
            <a:ext cx="4174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see why that is…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A51F1B-CBF7-4F37-8448-FB0E9949C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3" y="5452120"/>
            <a:ext cx="583011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2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EF5A-2238-4496-B331-11508EF5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41028"/>
          </a:xfrm>
        </p:spPr>
        <p:txBody>
          <a:bodyPr/>
          <a:lstStyle/>
          <a:p>
            <a:r>
              <a:rPr lang="en-US" dirty="0"/>
              <a:t>Revenue is linear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634B7-DF50-47BB-B92B-01093E13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799997"/>
            <a:ext cx="702090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7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6796F5-A239-4A6A-932E-D3A1336D8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9" y="939383"/>
            <a:ext cx="6593359" cy="3143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80F661-4AC8-4BCB-A758-9B9C2C23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19" y="145519"/>
            <a:ext cx="10131425" cy="724250"/>
          </a:xfrm>
        </p:spPr>
        <p:txBody>
          <a:bodyPr/>
          <a:lstStyle/>
          <a:p>
            <a:r>
              <a:rPr lang="en-US" dirty="0"/>
              <a:t>Costs are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B180E-EA88-4B32-805A-5FE1D163E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27" y="3825380"/>
            <a:ext cx="6380664" cy="288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D005-F333-40E1-842E-39671DAE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5527"/>
          </a:xfrm>
        </p:spPr>
        <p:txBody>
          <a:bodyPr/>
          <a:lstStyle/>
          <a:p>
            <a:r>
              <a:rPr lang="en-US" dirty="0"/>
              <a:t>What about THE variance of Gross Profit?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8CC8D-89CD-40CF-853C-002A4F8B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53" y="1657170"/>
            <a:ext cx="9758493" cy="4207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B6C1F4-5FA9-4E2E-969E-95306DF80F1B}"/>
              </a:ext>
            </a:extLst>
          </p:cNvPr>
          <p:cNvSpPr/>
          <p:nvPr/>
        </p:nvSpPr>
        <p:spPr>
          <a:xfrm>
            <a:off x="9336948" y="1946246"/>
            <a:ext cx="234892" cy="3573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29E5E-7BF2-451E-A44E-EF4197E916F8}"/>
              </a:ext>
            </a:extLst>
          </p:cNvPr>
          <p:cNvSpPr txBox="1"/>
          <p:nvPr/>
        </p:nvSpPr>
        <p:spPr>
          <a:xfrm>
            <a:off x="9773173" y="1442907"/>
            <a:ext cx="2013357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Variance at </a:t>
            </a:r>
          </a:p>
          <a:p>
            <a:r>
              <a:rPr lang="en-US" dirty="0"/>
              <a:t>34 chickens is quite low. The square root is only ~$8. </a:t>
            </a:r>
          </a:p>
        </p:txBody>
      </p:sp>
    </p:spTree>
    <p:extLst>
      <p:ext uri="{BB962C8B-B14F-4D97-AF65-F5344CB8AC3E}">
        <p14:creationId xmlns:p14="http://schemas.microsoft.com/office/powerpoint/2010/main" val="297260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1432-26EE-4CAF-A45F-5B043DBB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15193"/>
          </a:xfrm>
        </p:spPr>
        <p:txBody>
          <a:bodyPr>
            <a:normAutofit fontScale="90000"/>
          </a:bodyPr>
          <a:lstStyle/>
          <a:p>
            <a:r>
              <a:rPr lang="en-US" dirty="0"/>
              <a:t>DIG IN to Gross Profit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62587-730E-4718-9FEB-88C4180A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8" y="1591974"/>
            <a:ext cx="7295069" cy="4291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1300DA-CCCC-4EF8-87FC-BE4919688ED6}"/>
              </a:ext>
            </a:extLst>
          </p:cNvPr>
          <p:cNvSpPr/>
          <p:nvPr/>
        </p:nvSpPr>
        <p:spPr>
          <a:xfrm>
            <a:off x="4286773" y="1921079"/>
            <a:ext cx="1870745" cy="341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6B639-9557-43F4-8B7C-82404157362C}"/>
              </a:ext>
            </a:extLst>
          </p:cNvPr>
          <p:cNvSpPr txBox="1"/>
          <p:nvPr/>
        </p:nvSpPr>
        <p:spPr>
          <a:xfrm>
            <a:off x="8640661" y="1090569"/>
            <a:ext cx="2894202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While the minimum for this simulation is only $96, it is extremely unlikely. More likely for gross profit to be between $115-$140</a:t>
            </a:r>
          </a:p>
        </p:txBody>
      </p:sp>
    </p:spTree>
    <p:extLst>
      <p:ext uri="{BB962C8B-B14F-4D97-AF65-F5344CB8AC3E}">
        <p14:creationId xmlns:p14="http://schemas.microsoft.com/office/powerpoint/2010/main" val="123280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04CA-7BF3-4B72-9C60-84BB2183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21A92-0FF0-483D-B39B-CCCE5A1B27A6}"/>
              </a:ext>
            </a:extLst>
          </p:cNvPr>
          <p:cNvSpPr txBox="1"/>
          <p:nvPr/>
        </p:nvSpPr>
        <p:spPr>
          <a:xfrm>
            <a:off x="889233" y="1979802"/>
            <a:ext cx="10393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say with extreme confidence that 34 chickens is the optimal number for our given scenario to maximize gross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Additionally, as we saw in the histogram of gross profit, there is significant potential to make more than the minimum value of $96 dollars.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EBEC3-DFFC-46E7-900C-097AEF4B9BB2}"/>
              </a:ext>
            </a:extLst>
          </p:cNvPr>
          <p:cNvSpPr txBox="1"/>
          <p:nvPr/>
        </p:nvSpPr>
        <p:spPr>
          <a:xfrm>
            <a:off x="3414320" y="3973843"/>
            <a:ext cx="5075339" cy="2034123"/>
          </a:xfrm>
          <a:prstGeom prst="flowChartConnector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34</a:t>
            </a:r>
          </a:p>
        </p:txBody>
      </p:sp>
      <p:pic>
        <p:nvPicPr>
          <p:cNvPr id="6" name="Graphic 5" descr="Rooster">
            <a:extLst>
              <a:ext uri="{FF2B5EF4-FFF2-40B4-BE49-F238E27FC236}">
                <a16:creationId xmlns:a16="http://schemas.microsoft.com/office/drawing/2014/main" id="{218CA674-2DE6-49F5-B7FC-D92E8433F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465" y="4551392"/>
            <a:ext cx="914400" cy="914400"/>
          </a:xfrm>
          <a:prstGeom prst="rect">
            <a:avLst/>
          </a:prstGeom>
        </p:spPr>
      </p:pic>
      <p:pic>
        <p:nvPicPr>
          <p:cNvPr id="7" name="Graphic 6" descr="Rooster">
            <a:extLst>
              <a:ext uri="{FF2B5EF4-FFF2-40B4-BE49-F238E27FC236}">
                <a16:creationId xmlns:a16="http://schemas.microsoft.com/office/drawing/2014/main" id="{FC3179C7-9444-478C-A72A-F3C30D79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235" y="4551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6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222F-0FC4-4F2B-B34C-888A9691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89" y="155330"/>
            <a:ext cx="10131425" cy="1456267"/>
          </a:xfrm>
        </p:spPr>
        <p:txBody>
          <a:bodyPr/>
          <a:lstStyle/>
          <a:p>
            <a:r>
              <a:rPr lang="en-US" dirty="0"/>
              <a:t>BREAKEVEN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8359F-3A9C-47F2-A11E-4B98C3AA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8" y="2065867"/>
            <a:ext cx="7144747" cy="3267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D209F-A2D6-4D27-85F0-349EBC8A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16" y="2446703"/>
            <a:ext cx="1238423" cy="905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AACF5F-E884-477F-A6D2-736600C80918}"/>
              </a:ext>
            </a:extLst>
          </p:cNvPr>
          <p:cNvSpPr/>
          <p:nvPr/>
        </p:nvSpPr>
        <p:spPr>
          <a:xfrm>
            <a:off x="8681905" y="2705633"/>
            <a:ext cx="878145" cy="151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31BD0-6E52-4526-B140-6F6088477DFA}"/>
              </a:ext>
            </a:extLst>
          </p:cNvPr>
          <p:cNvSpPr/>
          <p:nvPr/>
        </p:nvSpPr>
        <p:spPr>
          <a:xfrm>
            <a:off x="8681904" y="3199950"/>
            <a:ext cx="878145" cy="151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135A1C-5866-4564-8161-1FFC4EA75238}"/>
              </a:ext>
            </a:extLst>
          </p:cNvPr>
          <p:cNvSpPr/>
          <p:nvPr/>
        </p:nvSpPr>
        <p:spPr>
          <a:xfrm>
            <a:off x="3284376" y="3704253"/>
            <a:ext cx="653142" cy="4385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5A477D-1BAC-48E9-B936-C3C3669A6812}"/>
              </a:ext>
            </a:extLst>
          </p:cNvPr>
          <p:cNvCxnSpPr>
            <a:cxnSpLocks/>
            <a:stCxn id="8" idx="6"/>
            <a:endCxn id="5" idx="1"/>
          </p:cNvCxnSpPr>
          <p:nvPr/>
        </p:nvCxnSpPr>
        <p:spPr>
          <a:xfrm flipV="1">
            <a:off x="3937518" y="2899204"/>
            <a:ext cx="4661198" cy="10243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0E11AB-1DE0-4F93-9507-F6E0C80DF28F}"/>
              </a:ext>
            </a:extLst>
          </p:cNvPr>
          <p:cNvSpPr txBox="1"/>
          <p:nvPr/>
        </p:nvSpPr>
        <p:spPr>
          <a:xfrm>
            <a:off x="8867164" y="3658443"/>
            <a:ext cx="2758756" cy="2856428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breakeven points, we’d need to dive into the details to see if 9 or 14 was the more conservative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2718E-AAA3-4C19-8663-C5A96AC464B0}"/>
              </a:ext>
            </a:extLst>
          </p:cNvPr>
          <p:cNvSpPr txBox="1"/>
          <p:nvPr/>
        </p:nvSpPr>
        <p:spPr>
          <a:xfrm>
            <a:off x="755009" y="1342239"/>
            <a:ext cx="924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goal wasn’t to maximize profit but to breakeven with the least amount of chickens possible…</a:t>
            </a:r>
          </a:p>
        </p:txBody>
      </p:sp>
    </p:spTree>
    <p:extLst>
      <p:ext uri="{BB962C8B-B14F-4D97-AF65-F5344CB8AC3E}">
        <p14:creationId xmlns:p14="http://schemas.microsoft.com/office/powerpoint/2010/main" val="293415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F7E6A-78A9-4C86-BB23-AC33B495712A}"/>
              </a:ext>
            </a:extLst>
          </p:cNvPr>
          <p:cNvSpPr txBox="1"/>
          <p:nvPr/>
        </p:nvSpPr>
        <p:spPr>
          <a:xfrm>
            <a:off x="981511" y="620786"/>
            <a:ext cx="926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STATEMENT: How Many Chickens Should I Get?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AB826-F8BE-450F-BA72-2B24E6BC7787}"/>
              </a:ext>
            </a:extLst>
          </p:cNvPr>
          <p:cNvSpPr txBox="1"/>
          <p:nvPr/>
        </p:nvSpPr>
        <p:spPr>
          <a:xfrm>
            <a:off x="391971" y="1125114"/>
            <a:ext cx="9311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desire for organic, fresh, natural food is on the rise – many people want to get into the game by selling organic produce or products from organic livestock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Chickens are the easiest area to break into when it comes to livestock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revenue from selling eggs is linear, COSTS ARE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35 lbs bag of feed might feed 5 chickens for a month, but if you had 6 chickens you would need to buy a second bag every month, essentially doubling your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Costs tend to follow a stair step 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chickens you can have is limited by the area you have for them to live.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certain thresholds, costs increase – this means that more isn’t always better and that there is an optimal number of chickens within the given range you can maintain (i.e. 15-25 chickens based on living space requirements).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D7969-7106-42A6-8A82-D4DBB8D5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078" y="5372806"/>
            <a:ext cx="3051573" cy="1390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92D71-6DD6-445E-A0D2-FBFE0E041D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8" r="4919" b="-1"/>
          <a:stretch/>
        </p:blipFill>
        <p:spPr>
          <a:xfrm>
            <a:off x="9403927" y="1582572"/>
            <a:ext cx="2396101" cy="2533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96B090-1A6E-4F30-B73B-F288DD64F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46" y="5372430"/>
            <a:ext cx="3104889" cy="13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298E-2712-42E3-B094-8658D3BC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75251"/>
          </a:xfrm>
        </p:spPr>
        <p:txBody>
          <a:bodyPr/>
          <a:lstStyle/>
          <a:p>
            <a:r>
              <a:rPr lang="en-US" dirty="0"/>
              <a:t>“WHAT IF”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C74F5-1F80-4115-93AE-94411A2A5EE1}"/>
              </a:ext>
            </a:extLst>
          </p:cNvPr>
          <p:cNvSpPr txBox="1"/>
          <p:nvPr/>
        </p:nvSpPr>
        <p:spPr>
          <a:xfrm>
            <a:off x="685801" y="1484851"/>
            <a:ext cx="9565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and Improved bag of feed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Claims 5% increase in egg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Costs $6 more than our current bag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IT WORTH IT? – increase in GP?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 parameters: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F010F-1E85-459C-A800-204B8FE2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87" y="391144"/>
            <a:ext cx="6239746" cy="2762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6C4A5-0EAB-4466-B4E2-EC3403940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0" y="3529668"/>
            <a:ext cx="7278116" cy="31341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659870-99B7-4D13-9306-7379849C8424}"/>
              </a:ext>
            </a:extLst>
          </p:cNvPr>
          <p:cNvSpPr/>
          <p:nvPr/>
        </p:nvSpPr>
        <p:spPr>
          <a:xfrm>
            <a:off x="8934275" y="433353"/>
            <a:ext cx="1882951" cy="531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E3EED-A0F7-42E4-9132-CEE47FF58BBF}"/>
              </a:ext>
            </a:extLst>
          </p:cNvPr>
          <p:cNvSpPr/>
          <p:nvPr/>
        </p:nvSpPr>
        <p:spPr>
          <a:xfrm>
            <a:off x="8886180" y="1403100"/>
            <a:ext cx="2757739" cy="369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942344-1ECF-485D-B5AF-67D767F4704D}"/>
              </a:ext>
            </a:extLst>
          </p:cNvPr>
          <p:cNvSpPr/>
          <p:nvPr/>
        </p:nvSpPr>
        <p:spPr>
          <a:xfrm>
            <a:off x="8886180" y="1778989"/>
            <a:ext cx="2757739" cy="172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25E91E-DB92-4900-B382-500AEA86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424" y="4091857"/>
            <a:ext cx="3867690" cy="2562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E55F62-8097-4CAB-A8D8-F105D5CEE06B}"/>
              </a:ext>
            </a:extLst>
          </p:cNvPr>
          <p:cNvSpPr txBox="1"/>
          <p:nvPr/>
        </p:nvSpPr>
        <p:spPr>
          <a:xfrm>
            <a:off x="5243119" y="4402249"/>
            <a:ext cx="145968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DON’T DO IT!</a:t>
            </a:r>
          </a:p>
        </p:txBody>
      </p:sp>
    </p:spTree>
    <p:extLst>
      <p:ext uri="{BB962C8B-B14F-4D97-AF65-F5344CB8AC3E}">
        <p14:creationId xmlns:p14="http://schemas.microsoft.com/office/powerpoint/2010/main" val="54726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65AB-C887-4FEE-92CD-81462839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425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D7A4-A143-4E3D-9065-63BADE84AA9F}"/>
              </a:ext>
            </a:extLst>
          </p:cNvPr>
          <p:cNvSpPr txBox="1"/>
          <p:nvPr/>
        </p:nvSpPr>
        <p:spPr>
          <a:xfrm>
            <a:off x="746620" y="1453551"/>
            <a:ext cx="8657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Shiny App – Build a front end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“What If" scenario to decide whether or not to buy a more expensive bag of bedding that boasts less frequent bedding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AA9E8-F076-443B-8FEB-E4C2BBF2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80" y="2885128"/>
            <a:ext cx="7396790" cy="35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63B5E-53D1-414A-81CD-64D894699AB1}"/>
              </a:ext>
            </a:extLst>
          </p:cNvPr>
          <p:cNvSpPr txBox="1"/>
          <p:nvPr/>
        </p:nvSpPr>
        <p:spPr>
          <a:xfrm>
            <a:off x="1175657" y="307910"/>
            <a:ext cx="774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40138-120F-4AC0-82D7-86D3EEFAA464}"/>
              </a:ext>
            </a:extLst>
          </p:cNvPr>
          <p:cNvSpPr txBox="1"/>
          <p:nvPr/>
        </p:nvSpPr>
        <p:spPr>
          <a:xfrm>
            <a:off x="493766" y="1262151"/>
            <a:ext cx="78097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For the casual hen owner (1-50 chickens) looking to sell eggs, there are really three areas of interest that need to be accounted for:</a:t>
            </a:r>
          </a:p>
          <a:p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/>
              <a:t>Revenue - How much money do you make from the sale of dozens of eggs? </a:t>
            </a:r>
          </a:p>
          <a:p>
            <a:endParaRPr lang="en-US" sz="2100" dirty="0"/>
          </a:p>
          <a:p>
            <a:r>
              <a:rPr lang="en-US" sz="2100" dirty="0"/>
              <a:t>2. Feed Cost - The cost of feeding your chickens</a:t>
            </a:r>
          </a:p>
          <a:p>
            <a:endParaRPr lang="en-US" sz="2100" dirty="0"/>
          </a:p>
          <a:p>
            <a:r>
              <a:rPr lang="en-US" sz="2100" dirty="0"/>
              <a:t>3. Bedding Cost - The cost of buying and replacing bedding that periodically gets soiled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1FD22-BA19-4CF3-8D24-E12A9915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442" y="926692"/>
            <a:ext cx="2287792" cy="1374972"/>
          </a:xfrm>
          <a:prstGeom prst="rect">
            <a:avLst/>
          </a:prstGeom>
        </p:spPr>
      </p:pic>
      <p:pic>
        <p:nvPicPr>
          <p:cNvPr id="1025" name="Picture 1" descr="NATURE SMART ORGANIC LAYER CRUMBLE CHICKEN &#10;FEED 35-LBS &#10;$23.99 ">
            <a:extLst>
              <a:ext uri="{FF2B5EF4-FFF2-40B4-BE49-F238E27FC236}">
                <a16:creationId xmlns:a16="http://schemas.microsoft.com/office/drawing/2014/main" id="{F817C2A9-2C00-42D4-9242-649AD968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002" y="2404316"/>
            <a:ext cx="2004969" cy="247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ATURE'SbEbDNG &#10;PINE MINI*LAKES &#10;Friendly &#10;By Woodgrain Millwork Company &#10;NATURES BEDDING PINE MINI FLAKES &#10;IO-CUBIC FEET &#10;Item eoas_1032158 &#10;$8.49 &#10;View In-store Availability &#10;The Natures Bedding Pine Mini Flakes is kiln-dried pine; &#10;highly absorbent and fights odor The flakes pass through a &#10;three-screen shaker to eliminate fine dust particles. The &#10;wood fiber is from the byproduct of wood doors, windows, &#10;and moldings. &#10;• Size: 10-Cubic feet &#10;Safe for all animals &#10;• Environmentally friendly ">
            <a:extLst>
              <a:ext uri="{FF2B5EF4-FFF2-40B4-BE49-F238E27FC236}">
                <a16:creationId xmlns:a16="http://schemas.microsoft.com/office/drawing/2014/main" id="{AA820C12-64A1-4C56-9048-10D84AFAC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0" t="4334" r="1663"/>
          <a:stretch/>
        </p:blipFill>
        <p:spPr bwMode="auto">
          <a:xfrm>
            <a:off x="8577112" y="5014728"/>
            <a:ext cx="3153747" cy="15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6BDE5-71AF-4459-8CED-4DB52E59E065}"/>
              </a:ext>
            </a:extLst>
          </p:cNvPr>
          <p:cNvSpPr txBox="1"/>
          <p:nvPr/>
        </p:nvSpPr>
        <p:spPr>
          <a:xfrm>
            <a:off x="1669496" y="4720039"/>
            <a:ext cx="3378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REVENUE 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Arial Rounded MT Bold" panose="020F0704030504030204" pitchFamily="34" charset="0"/>
              </a:rPr>
              <a:t>FEED COST</a:t>
            </a:r>
          </a:p>
          <a:p>
            <a:pPr marL="285750" indent="-285750">
              <a:buFontTx/>
              <a:buChar char="-"/>
            </a:pPr>
            <a:r>
              <a:rPr lang="en-US" sz="2400" b="1" dirty="0">
                <a:latin typeface="Arial Rounded MT Bold" panose="020F0704030504030204" pitchFamily="34" charset="0"/>
              </a:rPr>
              <a:t>BEDDING COST 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---------------------------</a:t>
            </a:r>
          </a:p>
          <a:p>
            <a:r>
              <a:rPr lang="en-US" sz="2400" b="1" dirty="0">
                <a:latin typeface="Arial Rounded MT Bold" panose="020F0704030504030204" pitchFamily="34" charset="0"/>
              </a:rPr>
              <a:t>= GROSS PROFIT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99722-BF60-45A0-A93B-AA94C68496B2}"/>
              </a:ext>
            </a:extLst>
          </p:cNvPr>
          <p:cNvSpPr txBox="1"/>
          <p:nvPr/>
        </p:nvSpPr>
        <p:spPr>
          <a:xfrm>
            <a:off x="4966283" y="4638363"/>
            <a:ext cx="1434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separate models combined to get Gross Profit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D55BB1D-55C2-4F56-98AB-38B4E48814BA}"/>
              </a:ext>
            </a:extLst>
          </p:cNvPr>
          <p:cNvSpPr/>
          <p:nvPr/>
        </p:nvSpPr>
        <p:spPr>
          <a:xfrm>
            <a:off x="4471332" y="4781725"/>
            <a:ext cx="285226" cy="1166070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AF6149-BAC4-4043-BC7C-683C6E7DE1E9}"/>
              </a:ext>
            </a:extLst>
          </p:cNvPr>
          <p:cNvSpPr txBox="1"/>
          <p:nvPr/>
        </p:nvSpPr>
        <p:spPr>
          <a:xfrm>
            <a:off x="662730" y="2021745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D2BFF8-6D1D-421E-876A-AB46BA54F67D}"/>
              </a:ext>
            </a:extLst>
          </p:cNvPr>
          <p:cNvCxnSpPr/>
          <p:nvPr/>
        </p:nvCxnSpPr>
        <p:spPr>
          <a:xfrm>
            <a:off x="1770077" y="2290194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E4C0BC-8583-4AF3-B929-6A569BAA506A}"/>
              </a:ext>
            </a:extLst>
          </p:cNvPr>
          <p:cNvSpPr txBox="1"/>
          <p:nvPr/>
        </p:nvSpPr>
        <p:spPr>
          <a:xfrm>
            <a:off x="4616726" y="2121644"/>
            <a:ext cx="1792453" cy="30777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Egg?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ABBCF-64BC-4620-ACF9-7D784A2DEEC1}"/>
              </a:ext>
            </a:extLst>
          </p:cNvPr>
          <p:cNvSpPr txBox="1"/>
          <p:nvPr/>
        </p:nvSpPr>
        <p:spPr>
          <a:xfrm>
            <a:off x="2525085" y="2077108"/>
            <a:ext cx="1311465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Chicken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CDA62-7833-4950-AB6A-59D72333F810}"/>
              </a:ext>
            </a:extLst>
          </p:cNvPr>
          <p:cNvCxnSpPr/>
          <p:nvPr/>
        </p:nvCxnSpPr>
        <p:spPr>
          <a:xfrm>
            <a:off x="3836550" y="2290194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00D28D-759C-4C1A-924B-1FF17B933CD6}"/>
              </a:ext>
            </a:extLst>
          </p:cNvPr>
          <p:cNvCxnSpPr>
            <a:cxnSpLocks/>
          </p:cNvCxnSpPr>
          <p:nvPr/>
        </p:nvCxnSpPr>
        <p:spPr>
          <a:xfrm flipV="1">
            <a:off x="6409179" y="1711353"/>
            <a:ext cx="763408" cy="564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EC4255-988F-4A4B-8B45-630948F548A2}"/>
              </a:ext>
            </a:extLst>
          </p:cNvPr>
          <p:cNvSpPr txBox="1"/>
          <p:nvPr/>
        </p:nvSpPr>
        <p:spPr>
          <a:xfrm>
            <a:off x="6497273" y="1624110"/>
            <a:ext cx="5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419AFF-1EB7-44B7-AE13-508E1C12384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9179" y="2275533"/>
            <a:ext cx="914410" cy="410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166985-D041-4082-B41D-53BA7F607563}"/>
              </a:ext>
            </a:extLst>
          </p:cNvPr>
          <p:cNvSpPr txBox="1"/>
          <p:nvPr/>
        </p:nvSpPr>
        <p:spPr>
          <a:xfrm>
            <a:off x="6514041" y="2420262"/>
            <a:ext cx="5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C220D-8966-4E6E-B741-FFFF587365C1}"/>
              </a:ext>
            </a:extLst>
          </p:cNvPr>
          <p:cNvSpPr txBox="1"/>
          <p:nvPr/>
        </p:nvSpPr>
        <p:spPr>
          <a:xfrm>
            <a:off x="4616726" y="2418619"/>
            <a:ext cx="179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 probability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CB753-9AFA-4DA7-BB6D-C33BB91DBE63}"/>
              </a:ext>
            </a:extLst>
          </p:cNvPr>
          <p:cNvSpPr txBox="1"/>
          <p:nvPr/>
        </p:nvSpPr>
        <p:spPr>
          <a:xfrm>
            <a:off x="7323589" y="2639883"/>
            <a:ext cx="46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66C255-7D61-4A8D-BB10-31D74626F0DE}"/>
              </a:ext>
            </a:extLst>
          </p:cNvPr>
          <p:cNvSpPr txBox="1"/>
          <p:nvPr/>
        </p:nvSpPr>
        <p:spPr>
          <a:xfrm>
            <a:off x="7260681" y="1503825"/>
            <a:ext cx="3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77859-0022-4B47-9050-907B5FDCDD11}"/>
              </a:ext>
            </a:extLst>
          </p:cNvPr>
          <p:cNvSpPr txBox="1"/>
          <p:nvPr/>
        </p:nvSpPr>
        <p:spPr>
          <a:xfrm>
            <a:off x="2129390" y="628828"/>
            <a:ext cx="44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Egg Production for One Chicken for One Day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44A9E-92CD-4583-B152-1B5B25759526}"/>
              </a:ext>
            </a:extLst>
          </p:cNvPr>
          <p:cNvSpPr txBox="1"/>
          <p:nvPr/>
        </p:nvSpPr>
        <p:spPr>
          <a:xfrm>
            <a:off x="8879243" y="1760853"/>
            <a:ext cx="1322617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Done for every chicken for every day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056689-8B59-47B5-8BD5-CD6CEF12A873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9540552" y="2499517"/>
            <a:ext cx="10222" cy="463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697276-2139-433A-98B3-0FB3F232875C}"/>
              </a:ext>
            </a:extLst>
          </p:cNvPr>
          <p:cNvSpPr txBox="1"/>
          <p:nvPr/>
        </p:nvSpPr>
        <p:spPr>
          <a:xfrm>
            <a:off x="8827165" y="2963048"/>
            <a:ext cx="1447218" cy="553581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Sum Outcomes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E5E0B9-C210-4510-8DC5-56B616F6223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9550772" y="3516629"/>
            <a:ext cx="2" cy="387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196198-6BC6-4B64-820B-DB6F0A5D1E9E}"/>
              </a:ext>
            </a:extLst>
          </p:cNvPr>
          <p:cNvSpPr txBox="1"/>
          <p:nvPr/>
        </p:nvSpPr>
        <p:spPr>
          <a:xfrm>
            <a:off x="8827163" y="3904535"/>
            <a:ext cx="1447218" cy="624364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/12 for dozen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5BA306-6F98-42C9-BA72-19B5B7145723}"/>
              </a:ext>
            </a:extLst>
          </p:cNvPr>
          <p:cNvSpPr txBox="1"/>
          <p:nvPr/>
        </p:nvSpPr>
        <p:spPr>
          <a:xfrm>
            <a:off x="8879243" y="4961785"/>
            <a:ext cx="13226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# of dozen x sale price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2F907C-8BBE-49BF-9E30-69EA223D73C0}"/>
              </a:ext>
            </a:extLst>
          </p:cNvPr>
          <p:cNvCxnSpPr>
            <a:cxnSpLocks/>
          </p:cNvCxnSpPr>
          <p:nvPr/>
        </p:nvCxnSpPr>
        <p:spPr>
          <a:xfrm flipH="1">
            <a:off x="9540552" y="4535134"/>
            <a:ext cx="2" cy="387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F8E6C7-3A78-491E-B715-7E2BF12999ED}"/>
              </a:ext>
            </a:extLst>
          </p:cNvPr>
          <p:cNvCxnSpPr/>
          <p:nvPr/>
        </p:nvCxnSpPr>
        <p:spPr>
          <a:xfrm>
            <a:off x="7466211" y="3068451"/>
            <a:ext cx="0" cy="302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72E78E-FF19-4DE1-B6D4-734BE6223DEF}"/>
              </a:ext>
            </a:extLst>
          </p:cNvPr>
          <p:cNvCxnSpPr>
            <a:cxnSpLocks/>
          </p:cNvCxnSpPr>
          <p:nvPr/>
        </p:nvCxnSpPr>
        <p:spPr>
          <a:xfrm flipH="1">
            <a:off x="1203819" y="3370455"/>
            <a:ext cx="6270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E89D0A-75A9-44F0-A593-A15CBF127297}"/>
              </a:ext>
            </a:extLst>
          </p:cNvPr>
          <p:cNvCxnSpPr>
            <a:cxnSpLocks/>
          </p:cNvCxnSpPr>
          <p:nvPr/>
        </p:nvCxnSpPr>
        <p:spPr>
          <a:xfrm flipV="1">
            <a:off x="1203819" y="2604929"/>
            <a:ext cx="0" cy="765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E891CD-DFE7-42D7-8FC9-F0D8A130BFEB}"/>
              </a:ext>
            </a:extLst>
          </p:cNvPr>
          <p:cNvCxnSpPr/>
          <p:nvPr/>
        </p:nvCxnSpPr>
        <p:spPr>
          <a:xfrm>
            <a:off x="7421479" y="1201821"/>
            <a:ext cx="0" cy="302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981DB8-79DD-4877-9C28-E3AE6A63A0BA}"/>
              </a:ext>
            </a:extLst>
          </p:cNvPr>
          <p:cNvCxnSpPr>
            <a:cxnSpLocks/>
          </p:cNvCxnSpPr>
          <p:nvPr/>
        </p:nvCxnSpPr>
        <p:spPr>
          <a:xfrm flipH="1">
            <a:off x="1188429" y="1209689"/>
            <a:ext cx="623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9314AC-88AF-4CBF-8B47-EB4D6408A3A7}"/>
              </a:ext>
            </a:extLst>
          </p:cNvPr>
          <p:cNvCxnSpPr>
            <a:cxnSpLocks/>
          </p:cNvCxnSpPr>
          <p:nvPr/>
        </p:nvCxnSpPr>
        <p:spPr>
          <a:xfrm>
            <a:off x="1188429" y="1201821"/>
            <a:ext cx="0" cy="714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D9E602-C18D-4047-9E5E-D87280634EE9}"/>
              </a:ext>
            </a:extLst>
          </p:cNvPr>
          <p:cNvCxnSpPr>
            <a:cxnSpLocks/>
          </p:cNvCxnSpPr>
          <p:nvPr/>
        </p:nvCxnSpPr>
        <p:spPr>
          <a:xfrm>
            <a:off x="7613019" y="2218514"/>
            <a:ext cx="11534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861A83-56E0-4516-A2D0-A405D200C759}"/>
              </a:ext>
            </a:extLst>
          </p:cNvPr>
          <p:cNvCxnSpPr>
            <a:cxnSpLocks/>
          </p:cNvCxnSpPr>
          <p:nvPr/>
        </p:nvCxnSpPr>
        <p:spPr>
          <a:xfrm flipH="1">
            <a:off x="9560390" y="5523750"/>
            <a:ext cx="2" cy="387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560686E-7FE2-4ED5-A3F6-0E43570EC2A9}"/>
              </a:ext>
            </a:extLst>
          </p:cNvPr>
          <p:cNvSpPr txBox="1"/>
          <p:nvPr/>
        </p:nvSpPr>
        <p:spPr>
          <a:xfrm>
            <a:off x="9009682" y="5911656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7CDE84-D714-4CAF-99C0-72B514540951}"/>
              </a:ext>
            </a:extLst>
          </p:cNvPr>
          <p:cNvSpPr txBox="1"/>
          <p:nvPr/>
        </p:nvSpPr>
        <p:spPr>
          <a:xfrm>
            <a:off x="349532" y="158933"/>
            <a:ext cx="262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196460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AF6149-BAC4-4043-BC7C-683C6E7DE1E9}"/>
              </a:ext>
            </a:extLst>
          </p:cNvPr>
          <p:cNvSpPr txBox="1"/>
          <p:nvPr/>
        </p:nvSpPr>
        <p:spPr>
          <a:xfrm>
            <a:off x="872455" y="1526794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D2BFF8-6D1D-421E-876A-AB46BA54F67D}"/>
              </a:ext>
            </a:extLst>
          </p:cNvPr>
          <p:cNvCxnSpPr/>
          <p:nvPr/>
        </p:nvCxnSpPr>
        <p:spPr>
          <a:xfrm>
            <a:off x="1979802" y="1795243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E4C0BC-8583-4AF3-B929-6A569BAA506A}"/>
              </a:ext>
            </a:extLst>
          </p:cNvPr>
          <p:cNvSpPr txBox="1"/>
          <p:nvPr/>
        </p:nvSpPr>
        <p:spPr>
          <a:xfrm>
            <a:off x="4826451" y="1626693"/>
            <a:ext cx="1792453" cy="30777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Eats x lbs of Feed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ABBCF-64BC-4620-ACF9-7D784A2DEEC1}"/>
              </a:ext>
            </a:extLst>
          </p:cNvPr>
          <p:cNvSpPr txBox="1"/>
          <p:nvPr/>
        </p:nvSpPr>
        <p:spPr>
          <a:xfrm>
            <a:off x="2734810" y="1582157"/>
            <a:ext cx="1311465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Chicken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7CDA62-7833-4950-AB6A-59D72333F810}"/>
              </a:ext>
            </a:extLst>
          </p:cNvPr>
          <p:cNvCxnSpPr/>
          <p:nvPr/>
        </p:nvCxnSpPr>
        <p:spPr>
          <a:xfrm>
            <a:off x="4046275" y="1795243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7C220D-8966-4E6E-B741-FFFF587365C1}"/>
              </a:ext>
            </a:extLst>
          </p:cNvPr>
          <p:cNvSpPr txBox="1"/>
          <p:nvPr/>
        </p:nvSpPr>
        <p:spPr>
          <a:xfrm>
            <a:off x="4826451" y="1923668"/>
            <a:ext cx="179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 probability distribution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F77859-0022-4B47-9050-907B5FDCDD11}"/>
              </a:ext>
            </a:extLst>
          </p:cNvPr>
          <p:cNvSpPr txBox="1"/>
          <p:nvPr/>
        </p:nvSpPr>
        <p:spPr>
          <a:xfrm>
            <a:off x="1433104" y="977242"/>
            <a:ext cx="52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Consumption for One Chicken for One Day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7CDE84-D714-4CAF-99C0-72B514540951}"/>
              </a:ext>
            </a:extLst>
          </p:cNvPr>
          <p:cNvSpPr txBox="1"/>
          <p:nvPr/>
        </p:nvSpPr>
        <p:spPr>
          <a:xfrm>
            <a:off x="282419" y="172001"/>
            <a:ext cx="262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Feed Cost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57CB5D-DF35-42FE-8CE8-F7319EB33E13}"/>
              </a:ext>
            </a:extLst>
          </p:cNvPr>
          <p:cNvSpPr txBox="1"/>
          <p:nvPr/>
        </p:nvSpPr>
        <p:spPr>
          <a:xfrm>
            <a:off x="872455" y="3463703"/>
            <a:ext cx="1233182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Bag of feed: x lbs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D6CC6A-A669-4982-B9F7-64083CC6A222}"/>
              </a:ext>
            </a:extLst>
          </p:cNvPr>
          <p:cNvCxnSpPr>
            <a:cxnSpLocks/>
          </p:cNvCxnSpPr>
          <p:nvPr/>
        </p:nvCxnSpPr>
        <p:spPr>
          <a:xfrm flipH="1">
            <a:off x="1413544" y="2539946"/>
            <a:ext cx="43077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5659A43-30CB-4297-A326-4F94AA1D64A3}"/>
              </a:ext>
            </a:extLst>
          </p:cNvPr>
          <p:cNvCxnSpPr>
            <a:cxnSpLocks/>
          </p:cNvCxnSpPr>
          <p:nvPr/>
        </p:nvCxnSpPr>
        <p:spPr>
          <a:xfrm flipV="1">
            <a:off x="1413544" y="2109978"/>
            <a:ext cx="0" cy="440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6ACCF1C-0A90-4207-9047-67FDB24ED778}"/>
              </a:ext>
            </a:extLst>
          </p:cNvPr>
          <p:cNvCxnSpPr>
            <a:cxnSpLocks/>
          </p:cNvCxnSpPr>
          <p:nvPr/>
        </p:nvCxnSpPr>
        <p:spPr>
          <a:xfrm>
            <a:off x="5721301" y="2154500"/>
            <a:ext cx="0" cy="395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B77BE87-96C8-437D-8012-9625DF301FE6}"/>
              </a:ext>
            </a:extLst>
          </p:cNvPr>
          <p:cNvSpPr txBox="1"/>
          <p:nvPr/>
        </p:nvSpPr>
        <p:spPr>
          <a:xfrm>
            <a:off x="7903868" y="1318189"/>
            <a:ext cx="13226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Multiplied by  # of Chickens and Days being simulated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E3A22E9-86AF-4170-9EB0-1D18E52B3A60}"/>
              </a:ext>
            </a:extLst>
          </p:cNvPr>
          <p:cNvCxnSpPr>
            <a:cxnSpLocks/>
          </p:cNvCxnSpPr>
          <p:nvPr/>
        </p:nvCxnSpPr>
        <p:spPr>
          <a:xfrm>
            <a:off x="6627423" y="1785168"/>
            <a:ext cx="11534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F49C14-1C0F-4E85-90A9-D81453D8495C}"/>
              </a:ext>
            </a:extLst>
          </p:cNvPr>
          <p:cNvCxnSpPr>
            <a:cxnSpLocks/>
          </p:cNvCxnSpPr>
          <p:nvPr/>
        </p:nvCxnSpPr>
        <p:spPr>
          <a:xfrm>
            <a:off x="8591845" y="2272296"/>
            <a:ext cx="0" cy="370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5FF0DE-C00B-451C-B37E-0F2C98BEF9D1}"/>
              </a:ext>
            </a:extLst>
          </p:cNvPr>
          <p:cNvSpPr txBox="1"/>
          <p:nvPr/>
        </p:nvSpPr>
        <p:spPr>
          <a:xfrm>
            <a:off x="7792117" y="2642532"/>
            <a:ext cx="1599456" cy="1192203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sz="1050" dirty="0">
                <a:solidFill>
                  <a:schemeClr val="bg1"/>
                </a:solidFill>
              </a:rPr>
              <a:t>Consumed &gt; lbs in bag?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034C56-CE4B-4776-A178-E89E266B9C4A}"/>
              </a:ext>
            </a:extLst>
          </p:cNvPr>
          <p:cNvCxnSpPr>
            <a:cxnSpLocks/>
          </p:cNvCxnSpPr>
          <p:nvPr/>
        </p:nvCxnSpPr>
        <p:spPr>
          <a:xfrm>
            <a:off x="8981120" y="3543561"/>
            <a:ext cx="306203" cy="413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9DD33C0-4493-43AB-AC8B-FA383C4A0086}"/>
              </a:ext>
            </a:extLst>
          </p:cNvPr>
          <p:cNvSpPr txBox="1"/>
          <p:nvPr/>
        </p:nvSpPr>
        <p:spPr>
          <a:xfrm>
            <a:off x="9209714" y="3492177"/>
            <a:ext cx="5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3DE7014-A94D-44AD-98EB-F4CDAC052995}"/>
              </a:ext>
            </a:extLst>
          </p:cNvPr>
          <p:cNvCxnSpPr>
            <a:cxnSpLocks/>
          </p:cNvCxnSpPr>
          <p:nvPr/>
        </p:nvCxnSpPr>
        <p:spPr>
          <a:xfrm flipH="1">
            <a:off x="7903868" y="3552749"/>
            <a:ext cx="297919" cy="3695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DCBE698-63CF-49E9-BED6-7A888AB91A72}"/>
              </a:ext>
            </a:extLst>
          </p:cNvPr>
          <p:cNvSpPr txBox="1"/>
          <p:nvPr/>
        </p:nvSpPr>
        <p:spPr>
          <a:xfrm>
            <a:off x="7560428" y="3463703"/>
            <a:ext cx="587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9EA26D-D4BA-4764-9A71-B54B79DF8333}"/>
              </a:ext>
            </a:extLst>
          </p:cNvPr>
          <p:cNvSpPr txBox="1"/>
          <p:nvPr/>
        </p:nvSpPr>
        <p:spPr>
          <a:xfrm>
            <a:off x="7017977" y="4011382"/>
            <a:ext cx="132261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Cost of Bag 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5B9A729-0E98-4706-89DB-9C1FEEDDECD6}"/>
              </a:ext>
            </a:extLst>
          </p:cNvPr>
          <p:cNvCxnSpPr>
            <a:cxnSpLocks/>
          </p:cNvCxnSpPr>
          <p:nvPr/>
        </p:nvCxnSpPr>
        <p:spPr>
          <a:xfrm flipH="1">
            <a:off x="7709387" y="4319159"/>
            <a:ext cx="1" cy="412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44873D3-2F69-4570-88DF-531C19F43071}"/>
              </a:ext>
            </a:extLst>
          </p:cNvPr>
          <p:cNvSpPr txBox="1"/>
          <p:nvPr/>
        </p:nvSpPr>
        <p:spPr>
          <a:xfrm>
            <a:off x="7168297" y="4779491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5B2237-B26D-48B1-B8F2-CF2CCD169EC1}"/>
              </a:ext>
            </a:extLst>
          </p:cNvPr>
          <p:cNvSpPr txBox="1"/>
          <p:nvPr/>
        </p:nvSpPr>
        <p:spPr>
          <a:xfrm>
            <a:off x="8842014" y="4031124"/>
            <a:ext cx="13226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lbs Consumed /lbs in bag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291048-1778-4FD9-A846-26BA41258BD1}"/>
              </a:ext>
            </a:extLst>
          </p:cNvPr>
          <p:cNvCxnSpPr>
            <a:cxnSpLocks/>
          </p:cNvCxnSpPr>
          <p:nvPr/>
        </p:nvCxnSpPr>
        <p:spPr>
          <a:xfrm>
            <a:off x="9503322" y="4551600"/>
            <a:ext cx="0" cy="347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D4137A0-115E-47A2-BE6C-EDF66705FE55}"/>
              </a:ext>
            </a:extLst>
          </p:cNvPr>
          <p:cNvSpPr txBox="1"/>
          <p:nvPr/>
        </p:nvSpPr>
        <p:spPr>
          <a:xfrm>
            <a:off x="8871473" y="4912490"/>
            <a:ext cx="13226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Bags needed x Cost of Bag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99CD83-1DE4-4D36-95E1-5E0DAF94AC42}"/>
              </a:ext>
            </a:extLst>
          </p:cNvPr>
          <p:cNvCxnSpPr>
            <a:cxnSpLocks/>
          </p:cNvCxnSpPr>
          <p:nvPr/>
        </p:nvCxnSpPr>
        <p:spPr>
          <a:xfrm>
            <a:off x="9557941" y="5435710"/>
            <a:ext cx="0" cy="347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89AC10A-5113-489F-9A25-6FFF8F0C5F2B}"/>
              </a:ext>
            </a:extLst>
          </p:cNvPr>
          <p:cNvSpPr txBox="1"/>
          <p:nvPr/>
        </p:nvSpPr>
        <p:spPr>
          <a:xfrm>
            <a:off x="9016851" y="5783280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946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E4C0BC-8583-4AF3-B929-6A569BAA506A}"/>
              </a:ext>
            </a:extLst>
          </p:cNvPr>
          <p:cNvSpPr txBox="1"/>
          <p:nvPr/>
        </p:nvSpPr>
        <p:spPr>
          <a:xfrm>
            <a:off x="2298414" y="767186"/>
            <a:ext cx="1792453" cy="52322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 Until Bedding Change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7C220D-8966-4E6E-B741-FFFF587365C1}"/>
              </a:ext>
            </a:extLst>
          </p:cNvPr>
          <p:cNvSpPr txBox="1"/>
          <p:nvPr/>
        </p:nvSpPr>
        <p:spPr>
          <a:xfrm>
            <a:off x="2336351" y="1266167"/>
            <a:ext cx="179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 probability distribution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7CDE84-D714-4CAF-99C0-72B514540951}"/>
              </a:ext>
            </a:extLst>
          </p:cNvPr>
          <p:cNvSpPr txBox="1"/>
          <p:nvPr/>
        </p:nvSpPr>
        <p:spPr>
          <a:xfrm>
            <a:off x="282419" y="172001"/>
            <a:ext cx="262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Bedding Cost Cost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57CB5D-DF35-42FE-8CE8-F7319EB33E13}"/>
              </a:ext>
            </a:extLst>
          </p:cNvPr>
          <p:cNvSpPr txBox="1"/>
          <p:nvPr/>
        </p:nvSpPr>
        <p:spPr>
          <a:xfrm>
            <a:off x="405966" y="688511"/>
            <a:ext cx="1233182" cy="8172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Bag of Bedding: x cubic feet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1627CB-723B-463E-91EB-E8C085BEEBDA}"/>
              </a:ext>
            </a:extLst>
          </p:cNvPr>
          <p:cNvSpPr txBox="1"/>
          <p:nvPr/>
        </p:nvSpPr>
        <p:spPr>
          <a:xfrm>
            <a:off x="2154290" y="2280723"/>
            <a:ext cx="1233182" cy="10556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10 / </a:t>
            </a:r>
          </a:p>
          <a:p>
            <a:r>
              <a:rPr lang="en-US" dirty="0">
                <a:solidFill>
                  <a:schemeClr val="bg1"/>
                </a:solidFill>
              </a:rPr>
              <a:t>Chickens to use 10 cubic feet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34DCF7-12A7-4998-996E-1E4417575812}"/>
              </a:ext>
            </a:extLst>
          </p:cNvPr>
          <p:cNvSpPr txBox="1"/>
          <p:nvPr/>
        </p:nvSpPr>
        <p:spPr>
          <a:xfrm>
            <a:off x="4533881" y="775943"/>
            <a:ext cx="1792453" cy="52322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Chickens to use 10 cubic feet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231C6B-E643-465E-9E99-B2AD6AA1F7F0}"/>
              </a:ext>
            </a:extLst>
          </p:cNvPr>
          <p:cNvSpPr txBox="1"/>
          <p:nvPr/>
        </p:nvSpPr>
        <p:spPr>
          <a:xfrm>
            <a:off x="4571818" y="1274924"/>
            <a:ext cx="179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 probability distribution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51E464-21B4-482C-9DB3-5885F77D74C7}"/>
              </a:ext>
            </a:extLst>
          </p:cNvPr>
          <p:cNvSpPr txBox="1"/>
          <p:nvPr/>
        </p:nvSpPr>
        <p:spPr>
          <a:xfrm>
            <a:off x="405966" y="2658455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52052C-0232-4280-AEB6-8B5CE4CB5C31}"/>
              </a:ext>
            </a:extLst>
          </p:cNvPr>
          <p:cNvCxnSpPr>
            <a:cxnSpLocks/>
          </p:cNvCxnSpPr>
          <p:nvPr/>
        </p:nvCxnSpPr>
        <p:spPr>
          <a:xfrm>
            <a:off x="1483308" y="2912378"/>
            <a:ext cx="6123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0EED9FC-72B7-443B-90EB-E701DE60EAAD}"/>
              </a:ext>
            </a:extLst>
          </p:cNvPr>
          <p:cNvSpPr txBox="1"/>
          <p:nvPr/>
        </p:nvSpPr>
        <p:spPr>
          <a:xfrm>
            <a:off x="2233973" y="1929485"/>
            <a:ext cx="116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Rate of usage per chicken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CD34D4-3F63-4E77-AD7D-50B37B0D9C49}"/>
              </a:ext>
            </a:extLst>
          </p:cNvPr>
          <p:cNvSpPr txBox="1"/>
          <p:nvPr/>
        </p:nvSpPr>
        <p:spPr>
          <a:xfrm>
            <a:off x="6769348" y="867293"/>
            <a:ext cx="1233182" cy="3405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# of Chickens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972B92-0BBB-4EF4-8393-3D043FFDF14A}"/>
              </a:ext>
            </a:extLst>
          </p:cNvPr>
          <p:cNvCxnSpPr>
            <a:cxnSpLocks/>
          </p:cNvCxnSpPr>
          <p:nvPr/>
        </p:nvCxnSpPr>
        <p:spPr>
          <a:xfrm>
            <a:off x="2842268" y="3345257"/>
            <a:ext cx="0" cy="356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2AD0F64-CC9C-4A5E-B32F-141956D0903F}"/>
              </a:ext>
            </a:extLst>
          </p:cNvPr>
          <p:cNvSpPr txBox="1"/>
          <p:nvPr/>
        </p:nvSpPr>
        <p:spPr>
          <a:xfrm>
            <a:off x="2225677" y="3710248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Rate x # of Chickens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52482F6-2849-4A18-99F7-876C1FFDCE20}"/>
              </a:ext>
            </a:extLst>
          </p:cNvPr>
          <p:cNvCxnSpPr>
            <a:cxnSpLocks/>
          </p:cNvCxnSpPr>
          <p:nvPr/>
        </p:nvCxnSpPr>
        <p:spPr>
          <a:xfrm>
            <a:off x="2850564" y="4289130"/>
            <a:ext cx="0" cy="356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E004440-A396-4523-8C6C-9D0E49BDEFD8}"/>
              </a:ext>
            </a:extLst>
          </p:cNvPr>
          <p:cNvSpPr txBox="1"/>
          <p:nvPr/>
        </p:nvSpPr>
        <p:spPr>
          <a:xfrm>
            <a:off x="2233973" y="4640368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/ cubic feet in bag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A122F3-FCFD-4FE2-9E8D-A5806EF5A0DF}"/>
              </a:ext>
            </a:extLst>
          </p:cNvPr>
          <p:cNvSpPr txBox="1"/>
          <p:nvPr/>
        </p:nvSpPr>
        <p:spPr>
          <a:xfrm>
            <a:off x="2233973" y="5600338"/>
            <a:ext cx="1322617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Cubic feet needed for 1 changing period for all chickens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6018710-2121-4C88-9885-87C00E2EE444}"/>
              </a:ext>
            </a:extLst>
          </p:cNvPr>
          <p:cNvCxnSpPr>
            <a:cxnSpLocks/>
          </p:cNvCxnSpPr>
          <p:nvPr/>
        </p:nvCxnSpPr>
        <p:spPr>
          <a:xfrm>
            <a:off x="2885532" y="5236435"/>
            <a:ext cx="0" cy="356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D1D5C5FF-EC05-44FF-9216-A1C4CBAD343A}"/>
              </a:ext>
            </a:extLst>
          </p:cNvPr>
          <p:cNvSpPr/>
          <p:nvPr/>
        </p:nvSpPr>
        <p:spPr>
          <a:xfrm>
            <a:off x="3682770" y="2079870"/>
            <a:ext cx="318780" cy="4690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AF3A0-8705-4EFC-B019-421484B127DF}"/>
              </a:ext>
            </a:extLst>
          </p:cNvPr>
          <p:cNvSpPr txBox="1"/>
          <p:nvPr/>
        </p:nvSpPr>
        <p:spPr>
          <a:xfrm>
            <a:off x="4075450" y="4209435"/>
            <a:ext cx="619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Single Period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2716EC-A05D-45D4-B8A4-8E107BB6CFDD}"/>
              </a:ext>
            </a:extLst>
          </p:cNvPr>
          <p:cNvSpPr txBox="1"/>
          <p:nvPr/>
        </p:nvSpPr>
        <p:spPr>
          <a:xfrm>
            <a:off x="898144" y="1651466"/>
            <a:ext cx="2784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Usage for all chickens for a single period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EB188EC-E1CD-461A-B339-52DFB0564F0A}"/>
              </a:ext>
            </a:extLst>
          </p:cNvPr>
          <p:cNvSpPr txBox="1"/>
          <p:nvPr/>
        </p:nvSpPr>
        <p:spPr>
          <a:xfrm>
            <a:off x="5451058" y="2773785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BBDBD94-81C8-4E63-9084-39C0BFB565A5}"/>
              </a:ext>
            </a:extLst>
          </p:cNvPr>
          <p:cNvCxnSpPr/>
          <p:nvPr/>
        </p:nvCxnSpPr>
        <p:spPr>
          <a:xfrm>
            <a:off x="6558405" y="3042234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C134C21-E518-4658-8A28-81A68EA9D6C2}"/>
              </a:ext>
            </a:extLst>
          </p:cNvPr>
          <p:cNvSpPr txBox="1"/>
          <p:nvPr/>
        </p:nvSpPr>
        <p:spPr>
          <a:xfrm>
            <a:off x="5578280" y="1946218"/>
            <a:ext cx="542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multiplier for how many times the bedding needs to be changed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1FC0CA2-2D7C-4C97-B60C-B2EFF9B3C14E}"/>
              </a:ext>
            </a:extLst>
          </p:cNvPr>
          <p:cNvSpPr txBox="1"/>
          <p:nvPr/>
        </p:nvSpPr>
        <p:spPr>
          <a:xfrm>
            <a:off x="8445544" y="786226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Days in Simulation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B2DA3AE-0B1A-4F80-A053-7E7171C69628}"/>
              </a:ext>
            </a:extLst>
          </p:cNvPr>
          <p:cNvSpPr txBox="1"/>
          <p:nvPr/>
        </p:nvSpPr>
        <p:spPr>
          <a:xfrm>
            <a:off x="7294957" y="2768364"/>
            <a:ext cx="1792453" cy="52322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 Until Bedding Change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C19AB74-0F97-4CE5-8163-3E41E2FA00C7}"/>
              </a:ext>
            </a:extLst>
          </p:cNvPr>
          <p:cNvCxnSpPr/>
          <p:nvPr/>
        </p:nvCxnSpPr>
        <p:spPr>
          <a:xfrm>
            <a:off x="9087410" y="3029974"/>
            <a:ext cx="696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7974E92-9BEE-44D5-99D6-110E32864EB6}"/>
              </a:ext>
            </a:extLst>
          </p:cNvPr>
          <p:cNvSpPr txBox="1"/>
          <p:nvPr/>
        </p:nvSpPr>
        <p:spPr>
          <a:xfrm>
            <a:off x="9809124" y="2752793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/ Days in Simulation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4EB740B-F6C0-4243-9B08-F053FF3DE1C3}"/>
              </a:ext>
            </a:extLst>
          </p:cNvPr>
          <p:cNvSpPr txBox="1"/>
          <p:nvPr/>
        </p:nvSpPr>
        <p:spPr>
          <a:xfrm>
            <a:off x="9880051" y="3812076"/>
            <a:ext cx="13226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Times needed to refresh during simulation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150043B-02A8-491D-99E8-B017F375B1C9}"/>
              </a:ext>
            </a:extLst>
          </p:cNvPr>
          <p:cNvCxnSpPr>
            <a:cxnSpLocks/>
          </p:cNvCxnSpPr>
          <p:nvPr/>
        </p:nvCxnSpPr>
        <p:spPr>
          <a:xfrm>
            <a:off x="10541360" y="3338422"/>
            <a:ext cx="0" cy="449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8329101-F378-44B1-B6B6-5C15B7F36DDB}"/>
              </a:ext>
            </a:extLst>
          </p:cNvPr>
          <p:cNvCxnSpPr>
            <a:cxnSpLocks/>
          </p:cNvCxnSpPr>
          <p:nvPr/>
        </p:nvCxnSpPr>
        <p:spPr>
          <a:xfrm flipH="1">
            <a:off x="3902875" y="6252515"/>
            <a:ext cx="41082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F12C10-875C-49F6-8BA6-B0FFB1BB92A3}"/>
              </a:ext>
            </a:extLst>
          </p:cNvPr>
          <p:cNvCxnSpPr>
            <a:cxnSpLocks/>
          </p:cNvCxnSpPr>
          <p:nvPr/>
        </p:nvCxnSpPr>
        <p:spPr>
          <a:xfrm flipH="1">
            <a:off x="8002530" y="4289130"/>
            <a:ext cx="18775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CD23B21-776E-4D99-A831-4F3BD4B7A50D}"/>
              </a:ext>
            </a:extLst>
          </p:cNvPr>
          <p:cNvCxnSpPr>
            <a:cxnSpLocks/>
          </p:cNvCxnSpPr>
          <p:nvPr/>
        </p:nvCxnSpPr>
        <p:spPr>
          <a:xfrm>
            <a:off x="7993939" y="4289130"/>
            <a:ext cx="0" cy="930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4D4186F-A92A-4F8F-8355-620A7577E5CC}"/>
              </a:ext>
            </a:extLst>
          </p:cNvPr>
          <p:cNvCxnSpPr>
            <a:cxnSpLocks/>
          </p:cNvCxnSpPr>
          <p:nvPr/>
        </p:nvCxnSpPr>
        <p:spPr>
          <a:xfrm flipH="1" flipV="1">
            <a:off x="8002165" y="5642741"/>
            <a:ext cx="1" cy="614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7930DC9-1959-4AA6-9010-B57FB77C5DDD}"/>
              </a:ext>
            </a:extLst>
          </p:cNvPr>
          <p:cNvSpPr txBox="1"/>
          <p:nvPr/>
        </p:nvSpPr>
        <p:spPr>
          <a:xfrm>
            <a:off x="7398470" y="5286677"/>
            <a:ext cx="132261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Multiply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2C7A781-B71C-4959-B985-0CC269AC566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739268" y="5440565"/>
            <a:ext cx="877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88D18DE-26D9-4EB6-AC91-226FC0F3AEBA}"/>
              </a:ext>
            </a:extLst>
          </p:cNvPr>
          <p:cNvSpPr txBox="1"/>
          <p:nvPr/>
        </p:nvSpPr>
        <p:spPr>
          <a:xfrm>
            <a:off x="9692702" y="6114947"/>
            <a:ext cx="1082179" cy="5193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EDB7C2-473D-471B-9469-3B369A14E722}"/>
              </a:ext>
            </a:extLst>
          </p:cNvPr>
          <p:cNvSpPr txBox="1"/>
          <p:nvPr/>
        </p:nvSpPr>
        <p:spPr>
          <a:xfrm>
            <a:off x="9617201" y="5151124"/>
            <a:ext cx="1233182" cy="5788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>
                <a:solidFill>
                  <a:schemeClr val="bg1"/>
                </a:solidFill>
              </a:rPr>
              <a:t>Cost of Bedding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98FD68-5734-4D91-8811-EE79E5AA1A5F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10233791" y="5730006"/>
            <a:ext cx="1" cy="384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2300-5B60-4238-9BF8-67CA2CDC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4495"/>
            <a:ext cx="10131425" cy="682305"/>
          </a:xfrm>
        </p:spPr>
        <p:txBody>
          <a:bodyPr/>
          <a:lstStyle/>
          <a:p>
            <a:r>
              <a:rPr lang="en-US" dirty="0"/>
              <a:t>The Code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B03C-70E2-434F-BD65-D933EF634EA7}"/>
              </a:ext>
            </a:extLst>
          </p:cNvPr>
          <p:cNvSpPr txBox="1"/>
          <p:nvPr/>
        </p:nvSpPr>
        <p:spPr>
          <a:xfrm>
            <a:off x="457200" y="998376"/>
            <a:ext cx="1085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functions – One for each model, Revenue, Feed Cost, Bedding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F7F44-51F5-4085-ADC4-B943DE1F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3" y="1526754"/>
            <a:ext cx="4245429" cy="1763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0C33E-B4C8-47C4-93CF-ACED2D32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09" y="3449548"/>
            <a:ext cx="4058818" cy="324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283B9-0F28-4A03-A2E7-759A3540A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913" y="1680681"/>
            <a:ext cx="5080137" cy="49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2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2300-5B60-4238-9BF8-67CA2CDC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84495"/>
            <a:ext cx="10131425" cy="682305"/>
          </a:xfrm>
        </p:spPr>
        <p:txBody>
          <a:bodyPr/>
          <a:lstStyle/>
          <a:p>
            <a:r>
              <a:rPr lang="en-US" dirty="0"/>
              <a:t>The Code – Part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B03C-70E2-434F-BD65-D933EF634EA7}"/>
              </a:ext>
            </a:extLst>
          </p:cNvPr>
          <p:cNvSpPr txBox="1"/>
          <p:nvPr/>
        </p:nvSpPr>
        <p:spPr>
          <a:xfrm>
            <a:off x="457200" y="998376"/>
            <a:ext cx="10851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simulation function to run all the other functions over the given range of chickens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Returns a Data Frame with min, avg, max, and variance of all runs as well as a dictionary with the detail of each individual run of the simulation (raw data).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E85409-1F38-44ED-864D-CCF1AD16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6" y="2079925"/>
            <a:ext cx="4134223" cy="4178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A1733-9EE8-4441-89C6-1672017D2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295" y="2079925"/>
            <a:ext cx="3934663" cy="4178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8EB277-DF9B-45A0-B2F4-A993F15FC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725" y="2843869"/>
            <a:ext cx="3461413" cy="18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9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EBBB-0817-4B10-8314-B5B5CE12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4250"/>
          </a:xfrm>
        </p:spPr>
        <p:txBody>
          <a:bodyPr/>
          <a:lstStyle/>
          <a:p>
            <a:r>
              <a:rPr lang="en-US" dirty="0"/>
              <a:t>Output – Data Frame with all summarized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520D9-F673-4595-ADA3-CE22CD36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1533983"/>
            <a:ext cx="4069647" cy="3887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D9C23-0F6C-472B-BB0C-93966ADA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243" y="1533983"/>
            <a:ext cx="4153121" cy="3887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2D905-2D51-4CFA-90CF-B76BEACA66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5"/>
          <a:stretch/>
        </p:blipFill>
        <p:spPr>
          <a:xfrm>
            <a:off x="8465364" y="1533984"/>
            <a:ext cx="3134892" cy="38871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2C5963-D050-48F8-863F-1738BD41ED9A}"/>
              </a:ext>
            </a:extLst>
          </p:cNvPr>
          <p:cNvSpPr/>
          <p:nvPr/>
        </p:nvSpPr>
        <p:spPr>
          <a:xfrm>
            <a:off x="242596" y="1845578"/>
            <a:ext cx="443205" cy="3575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0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1239</TotalTime>
  <Words>1039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Code </vt:lpstr>
      <vt:lpstr>The Code – Part II</vt:lpstr>
      <vt:lpstr>Output – Data Frame with all summarized Data</vt:lpstr>
      <vt:lpstr>Output II – Dictionary with data from every run</vt:lpstr>
      <vt:lpstr>Validation</vt:lpstr>
      <vt:lpstr>Running the Sim</vt:lpstr>
      <vt:lpstr>Analyzing the data</vt:lpstr>
      <vt:lpstr>Revenue is linear</vt:lpstr>
      <vt:lpstr>Costs are Not</vt:lpstr>
      <vt:lpstr>What about THE variance of Gross Profit?</vt:lpstr>
      <vt:lpstr>DIG IN to Gross Profit</vt:lpstr>
      <vt:lpstr>THE Answer</vt:lpstr>
      <vt:lpstr>BREAKEVEN ANALYSIS</vt:lpstr>
      <vt:lpstr>“WHAT IF” Analysis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Thieme</dc:creator>
  <cp:lastModifiedBy>Christian Thieme</cp:lastModifiedBy>
  <cp:revision>5</cp:revision>
  <dcterms:created xsi:type="dcterms:W3CDTF">2020-07-15T04:01:57Z</dcterms:created>
  <dcterms:modified xsi:type="dcterms:W3CDTF">2020-07-18T21:04:48Z</dcterms:modified>
</cp:coreProperties>
</file>