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5"/>
  </p:notesMasterIdLst>
  <p:handoutMasterIdLst>
    <p:handoutMasterId r:id="rId16"/>
  </p:handoutMasterIdLst>
  <p:sldIdLst>
    <p:sldId id="256" r:id="rId5"/>
    <p:sldId id="258" r:id="rId6"/>
    <p:sldId id="260" r:id="rId7"/>
    <p:sldId id="275" r:id="rId8"/>
    <p:sldId id="276" r:id="rId9"/>
    <p:sldId id="277" r:id="rId10"/>
    <p:sldId id="278" r:id="rId11"/>
    <p:sldId id="279" r:id="rId12"/>
    <p:sldId id="280"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9A4164-2357-41C4-8CE8-9921567C6CF4}" v="33" dt="2021-11-29T14:52:33.9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033" autoAdjust="0"/>
  </p:normalViewPr>
  <p:slideViewPr>
    <p:cSldViewPr snapToGrid="0" snapToObjects="1">
      <p:cViewPr varScale="1">
        <p:scale>
          <a:sx n="108" d="100"/>
          <a:sy n="108" d="100"/>
        </p:scale>
        <p:origin x="654" y="10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Thieme" userId="1c4ee0090c546ac9" providerId="LiveId" clId="{A29A4164-2357-41C4-8CE8-9921567C6CF4}"/>
    <pc:docChg chg="undo custSel addSld delSld modSld">
      <pc:chgData name="Christian Thieme" userId="1c4ee0090c546ac9" providerId="LiveId" clId="{A29A4164-2357-41C4-8CE8-9921567C6CF4}" dt="2021-11-29T14:53:03.960" v="5318" actId="20577"/>
      <pc:docMkLst>
        <pc:docMk/>
      </pc:docMkLst>
      <pc:sldChg chg="addSp delSp modSp mod setBg addAnim delAnim modNotesTx">
        <pc:chgData name="Christian Thieme" userId="1c4ee0090c546ac9" providerId="LiveId" clId="{A29A4164-2357-41C4-8CE8-9921567C6CF4}" dt="2021-11-29T14:36:05.414" v="4821" actId="313"/>
        <pc:sldMkLst>
          <pc:docMk/>
          <pc:sldMk cId="3417721485" sldId="256"/>
        </pc:sldMkLst>
        <pc:spChg chg="mod">
          <ac:chgData name="Christian Thieme" userId="1c4ee0090c546ac9" providerId="LiveId" clId="{A29A4164-2357-41C4-8CE8-9921567C6CF4}" dt="2021-11-26T22:28:06.575" v="928" actId="26606"/>
          <ac:spMkLst>
            <pc:docMk/>
            <pc:sldMk cId="3417721485" sldId="256"/>
            <ac:spMk id="2" creationId="{340C7600-5BA8-4A54-887F-74AF87750A31}"/>
          </ac:spMkLst>
        </pc:spChg>
        <pc:spChg chg="mod">
          <ac:chgData name="Christian Thieme" userId="1c4ee0090c546ac9" providerId="LiveId" clId="{A29A4164-2357-41C4-8CE8-9921567C6CF4}" dt="2021-11-26T22:28:06.575" v="928" actId="26606"/>
          <ac:spMkLst>
            <pc:docMk/>
            <pc:sldMk cId="3417721485" sldId="256"/>
            <ac:spMk id="3" creationId="{AE584786-6548-4BB4-95FD-977AD1F362C6}"/>
          </ac:spMkLst>
        </pc:spChg>
        <pc:spChg chg="add del">
          <ac:chgData name="Christian Thieme" userId="1c4ee0090c546ac9" providerId="LiveId" clId="{A29A4164-2357-41C4-8CE8-9921567C6CF4}" dt="2021-11-26T22:25:47.932" v="882" actId="26606"/>
          <ac:spMkLst>
            <pc:docMk/>
            <pc:sldMk cId="3417721485" sldId="256"/>
            <ac:spMk id="11" creationId="{5EFCEEFE-DD72-4E23-A203-092AB1A62E42}"/>
          </ac:spMkLst>
        </pc:spChg>
        <pc:spChg chg="add del">
          <ac:chgData name="Christian Thieme" userId="1c4ee0090c546ac9" providerId="LiveId" clId="{A29A4164-2357-41C4-8CE8-9921567C6CF4}" dt="2021-11-26T22:25:47.932" v="882" actId="26606"/>
          <ac:spMkLst>
            <pc:docMk/>
            <pc:sldMk cId="3417721485" sldId="256"/>
            <ac:spMk id="15" creationId="{2A73F40A-89D3-430B-96F3-4FFB3CCFB7B1}"/>
          </ac:spMkLst>
        </pc:spChg>
        <pc:spChg chg="add del">
          <ac:chgData name="Christian Thieme" userId="1c4ee0090c546ac9" providerId="LiveId" clId="{A29A4164-2357-41C4-8CE8-9921567C6CF4}" dt="2021-11-26T22:25:47.932" v="882" actId="26606"/>
          <ac:spMkLst>
            <pc:docMk/>
            <pc:sldMk cId="3417721485" sldId="256"/>
            <ac:spMk id="17" creationId="{DDDAB8F9-1413-4BD9-A13E-F29031C6719D}"/>
          </ac:spMkLst>
        </pc:spChg>
        <pc:spChg chg="add del">
          <ac:chgData name="Christian Thieme" userId="1c4ee0090c546ac9" providerId="LiveId" clId="{A29A4164-2357-41C4-8CE8-9921567C6CF4}" dt="2021-11-26T22:28:05.505" v="925" actId="26606"/>
          <ac:spMkLst>
            <pc:docMk/>
            <pc:sldMk cId="3417721485" sldId="256"/>
            <ac:spMk id="90" creationId="{C727912B-C157-4CDB-8486-00E702D36C1C}"/>
          </ac:spMkLst>
        </pc:spChg>
        <pc:spChg chg="add del">
          <ac:chgData name="Christian Thieme" userId="1c4ee0090c546ac9" providerId="LiveId" clId="{A29A4164-2357-41C4-8CE8-9921567C6CF4}" dt="2021-11-26T22:26:04.508" v="900" actId="26606"/>
          <ac:spMkLst>
            <pc:docMk/>
            <pc:sldMk cId="3417721485" sldId="256"/>
            <ac:spMk id="93" creationId="{73710393-C767-43F2-8FBD-DFC6C6DE6FF5}"/>
          </ac:spMkLst>
        </pc:spChg>
        <pc:spChg chg="add del">
          <ac:chgData name="Christian Thieme" userId="1c4ee0090c546ac9" providerId="LiveId" clId="{A29A4164-2357-41C4-8CE8-9921567C6CF4}" dt="2021-11-26T22:28:03.425" v="921" actId="26606"/>
          <ac:spMkLst>
            <pc:docMk/>
            <pc:sldMk cId="3417721485" sldId="256"/>
            <ac:spMk id="94" creationId="{39213B44-68B7-47E7-B506-5C79FCF80924}"/>
          </ac:spMkLst>
        </pc:spChg>
        <pc:spChg chg="add del">
          <ac:chgData name="Christian Thieme" userId="1c4ee0090c546ac9" providerId="LiveId" clId="{A29A4164-2357-41C4-8CE8-9921567C6CF4}" dt="2021-11-26T22:28:03.425" v="921" actId="26606"/>
          <ac:spMkLst>
            <pc:docMk/>
            <pc:sldMk cId="3417721485" sldId="256"/>
            <ac:spMk id="97" creationId="{F4A20210-FA90-4B6D-8D2E-1B90054E097A}"/>
          </ac:spMkLst>
        </pc:spChg>
        <pc:spChg chg="add del">
          <ac:chgData name="Christian Thieme" userId="1c4ee0090c546ac9" providerId="LiveId" clId="{A29A4164-2357-41C4-8CE8-9921567C6CF4}" dt="2021-11-26T22:25:52.455" v="886" actId="26606"/>
          <ac:spMkLst>
            <pc:docMk/>
            <pc:sldMk cId="3417721485" sldId="256"/>
            <ac:spMk id="103" creationId="{CFE90A72-C5FB-4E81-B636-8C9F0BF09D3C}"/>
          </ac:spMkLst>
        </pc:spChg>
        <pc:spChg chg="add del">
          <ac:chgData name="Christian Thieme" userId="1c4ee0090c546ac9" providerId="LiveId" clId="{A29A4164-2357-41C4-8CE8-9921567C6CF4}" dt="2021-11-26T22:25:52.455" v="886" actId="26606"/>
          <ac:spMkLst>
            <pc:docMk/>
            <pc:sldMk cId="3417721485" sldId="256"/>
            <ac:spMk id="105" creationId="{D09BAEFA-E456-46E9-87C9-C1821DD81F0A}"/>
          </ac:spMkLst>
        </pc:spChg>
        <pc:spChg chg="add del">
          <ac:chgData name="Christian Thieme" userId="1c4ee0090c546ac9" providerId="LiveId" clId="{A29A4164-2357-41C4-8CE8-9921567C6CF4}" dt="2021-11-26T22:25:53.121" v="889" actId="26606"/>
          <ac:spMkLst>
            <pc:docMk/>
            <pc:sldMk cId="3417721485" sldId="256"/>
            <ac:spMk id="107" creationId="{FD4625FF-CE4B-46F7-B73E-8A429A63D6EE}"/>
          </ac:spMkLst>
        </pc:spChg>
        <pc:spChg chg="add del">
          <ac:chgData name="Christian Thieme" userId="1c4ee0090c546ac9" providerId="LiveId" clId="{A29A4164-2357-41C4-8CE8-9921567C6CF4}" dt="2021-11-26T22:25:56.518" v="891" actId="26606"/>
          <ac:spMkLst>
            <pc:docMk/>
            <pc:sldMk cId="3417721485" sldId="256"/>
            <ac:spMk id="109" creationId="{16D41E86-70AD-4E79-91E2-06F6578AC99C}"/>
          </ac:spMkLst>
        </pc:spChg>
        <pc:spChg chg="add del">
          <ac:chgData name="Christian Thieme" userId="1c4ee0090c546ac9" providerId="LiveId" clId="{A29A4164-2357-41C4-8CE8-9921567C6CF4}" dt="2021-11-26T22:25:56.518" v="891" actId="26606"/>
          <ac:spMkLst>
            <pc:docMk/>
            <pc:sldMk cId="3417721485" sldId="256"/>
            <ac:spMk id="111" creationId="{0F1CA8E2-E6AF-4DCD-B820-B1F1E169E0BE}"/>
          </ac:spMkLst>
        </pc:spChg>
        <pc:spChg chg="add del">
          <ac:chgData name="Christian Thieme" userId="1c4ee0090c546ac9" providerId="LiveId" clId="{A29A4164-2357-41C4-8CE8-9921567C6CF4}" dt="2021-11-26T22:25:56.518" v="891" actId="26606"/>
          <ac:spMkLst>
            <pc:docMk/>
            <pc:sldMk cId="3417721485" sldId="256"/>
            <ac:spMk id="112" creationId="{F1458D30-2213-4601-8B0C-1675CAD51BB8}"/>
          </ac:spMkLst>
        </pc:spChg>
        <pc:spChg chg="add del">
          <ac:chgData name="Christian Thieme" userId="1c4ee0090c546ac9" providerId="LiveId" clId="{A29A4164-2357-41C4-8CE8-9921567C6CF4}" dt="2021-11-26T22:26:03.195" v="895" actId="26606"/>
          <ac:spMkLst>
            <pc:docMk/>
            <pc:sldMk cId="3417721485" sldId="256"/>
            <ac:spMk id="116" creationId="{185F813D-FC7D-4AAE-A980-A379292C4F10}"/>
          </ac:spMkLst>
        </pc:spChg>
        <pc:spChg chg="add del">
          <ac:chgData name="Christian Thieme" userId="1c4ee0090c546ac9" providerId="LiveId" clId="{A29A4164-2357-41C4-8CE8-9921567C6CF4}" dt="2021-11-26T22:26:05.365" v="904" actId="26606"/>
          <ac:spMkLst>
            <pc:docMk/>
            <pc:sldMk cId="3417721485" sldId="256"/>
            <ac:spMk id="197" creationId="{185F813D-FC7D-4AAE-A980-A379292C4F10}"/>
          </ac:spMkLst>
        </pc:spChg>
        <pc:spChg chg="add del">
          <ac:chgData name="Christian Thieme" userId="1c4ee0090c546ac9" providerId="LiveId" clId="{A29A4164-2357-41C4-8CE8-9921567C6CF4}" dt="2021-11-26T22:26:06.052" v="906" actId="26606"/>
          <ac:spMkLst>
            <pc:docMk/>
            <pc:sldMk cId="3417721485" sldId="256"/>
            <ac:spMk id="199" creationId="{5EFCEEFE-DD72-4E23-A203-092AB1A62E42}"/>
          </ac:spMkLst>
        </pc:spChg>
        <pc:spChg chg="add del">
          <ac:chgData name="Christian Thieme" userId="1c4ee0090c546ac9" providerId="LiveId" clId="{A29A4164-2357-41C4-8CE8-9921567C6CF4}" dt="2021-11-26T22:26:06.052" v="906" actId="26606"/>
          <ac:spMkLst>
            <pc:docMk/>
            <pc:sldMk cId="3417721485" sldId="256"/>
            <ac:spMk id="201" creationId="{2A73F40A-89D3-430B-96F3-4FFB3CCFB7B1}"/>
          </ac:spMkLst>
        </pc:spChg>
        <pc:spChg chg="add del">
          <ac:chgData name="Christian Thieme" userId="1c4ee0090c546ac9" providerId="LiveId" clId="{A29A4164-2357-41C4-8CE8-9921567C6CF4}" dt="2021-11-26T22:26:06.052" v="906" actId="26606"/>
          <ac:spMkLst>
            <pc:docMk/>
            <pc:sldMk cId="3417721485" sldId="256"/>
            <ac:spMk id="202" creationId="{DDDAB8F9-1413-4BD9-A13E-F29031C6719D}"/>
          </ac:spMkLst>
        </pc:spChg>
        <pc:grpChg chg="add del">
          <ac:chgData name="Christian Thieme" userId="1c4ee0090c546ac9" providerId="LiveId" clId="{A29A4164-2357-41C4-8CE8-9921567C6CF4}" dt="2021-11-26T22:25:47.932" v="882" actId="26606"/>
          <ac:grpSpMkLst>
            <pc:docMk/>
            <pc:sldMk cId="3417721485" sldId="256"/>
            <ac:grpSpMk id="19" creationId="{E0670D30-D930-4E35-94EF-5AC76259CBFA}"/>
          </ac:grpSpMkLst>
        </pc:grpChg>
        <pc:grpChg chg="add del">
          <ac:chgData name="Christian Thieme" userId="1c4ee0090c546ac9" providerId="LiveId" clId="{A29A4164-2357-41C4-8CE8-9921567C6CF4}" dt="2021-11-26T22:26:04.508" v="900" actId="26606"/>
          <ac:grpSpMkLst>
            <pc:docMk/>
            <pc:sldMk cId="3417721485" sldId="256"/>
            <ac:grpSpMk id="95" creationId="{24BFFD1D-EF0D-48A3-9398-5E7B37687796}"/>
          </ac:grpSpMkLst>
        </pc:grpChg>
        <pc:grpChg chg="add del">
          <ac:chgData name="Christian Thieme" userId="1c4ee0090c546ac9" providerId="LiveId" clId="{A29A4164-2357-41C4-8CE8-9921567C6CF4}" dt="2021-11-26T22:28:03.425" v="921" actId="26606"/>
          <ac:grpSpMkLst>
            <pc:docMk/>
            <pc:sldMk cId="3417721485" sldId="256"/>
            <ac:grpSpMk id="96" creationId="{39084D60-65A6-45F8-8C17-3529E43F1C39}"/>
          </ac:grpSpMkLst>
        </pc:grpChg>
        <pc:grpChg chg="add del">
          <ac:chgData name="Christian Thieme" userId="1c4ee0090c546ac9" providerId="LiveId" clId="{A29A4164-2357-41C4-8CE8-9921567C6CF4}" dt="2021-11-26T22:25:56.518" v="891" actId="26606"/>
          <ac:grpSpMkLst>
            <pc:docMk/>
            <pc:sldMk cId="3417721485" sldId="256"/>
            <ac:grpSpMk id="113" creationId="{1A8AC012-ED2A-4F34-AC0F-E1C2D37BC643}"/>
          </ac:grpSpMkLst>
        </pc:grpChg>
        <pc:grpChg chg="add del">
          <ac:chgData name="Christian Thieme" userId="1c4ee0090c546ac9" providerId="LiveId" clId="{A29A4164-2357-41C4-8CE8-9921567C6CF4}" dt="2021-11-26T22:26:04.508" v="900" actId="26606"/>
          <ac:grpSpMkLst>
            <pc:docMk/>
            <pc:sldMk cId="3417721485" sldId="256"/>
            <ac:grpSpMk id="176" creationId="{DC1A4634-CF00-456C-BBEC-CEAAAAD069DB}"/>
          </ac:grpSpMkLst>
        </pc:grpChg>
        <pc:grpChg chg="add del">
          <ac:chgData name="Christian Thieme" userId="1c4ee0090c546ac9" providerId="LiveId" clId="{A29A4164-2357-41C4-8CE8-9921567C6CF4}" dt="2021-11-26T22:26:06.052" v="906" actId="26606"/>
          <ac:grpSpMkLst>
            <pc:docMk/>
            <pc:sldMk cId="3417721485" sldId="256"/>
            <ac:grpSpMk id="203" creationId="{E0670D30-D930-4E35-94EF-5AC76259CBFA}"/>
          </ac:grpSpMkLst>
        </pc:grpChg>
        <pc:picChg chg="add del mod ord">
          <ac:chgData name="Christian Thieme" userId="1c4ee0090c546ac9" providerId="LiveId" clId="{A29A4164-2357-41C4-8CE8-9921567C6CF4}" dt="2021-11-26T22:28:06.575" v="928" actId="26606"/>
          <ac:picMkLst>
            <pc:docMk/>
            <pc:sldMk cId="3417721485" sldId="256"/>
            <ac:picMk id="5" creationId="{7C454B0C-0819-4D56-9275-BCE254DA659D}"/>
          </ac:picMkLst>
        </pc:picChg>
        <pc:picChg chg="add del mod ord">
          <ac:chgData name="Christian Thieme" userId="1c4ee0090c546ac9" providerId="LiveId" clId="{A29A4164-2357-41C4-8CE8-9921567C6CF4}" dt="2021-11-26T22:28:06.575" v="928" actId="26606"/>
          <ac:picMkLst>
            <pc:docMk/>
            <pc:sldMk cId="3417721485" sldId="256"/>
            <ac:picMk id="6" creationId="{BBCD5E21-010A-43D1-9EC2-8C3974A207CF}"/>
          </ac:picMkLst>
        </pc:picChg>
        <pc:picChg chg="add del mod ord">
          <ac:chgData name="Christian Thieme" userId="1c4ee0090c546ac9" providerId="LiveId" clId="{A29A4164-2357-41C4-8CE8-9921567C6CF4}" dt="2021-11-26T22:28:04.503" v="923" actId="22"/>
          <ac:picMkLst>
            <pc:docMk/>
            <pc:sldMk cId="3417721485" sldId="256"/>
            <ac:picMk id="8" creationId="{65AB3300-CCB6-4A91-AF60-22A0688A18E9}"/>
          </ac:picMkLst>
        </pc:picChg>
        <pc:picChg chg="add del">
          <ac:chgData name="Christian Thieme" userId="1c4ee0090c546ac9" providerId="LiveId" clId="{A29A4164-2357-41C4-8CE8-9921567C6CF4}" dt="2021-11-26T22:25:47.932" v="882" actId="26606"/>
          <ac:picMkLst>
            <pc:docMk/>
            <pc:sldMk cId="3417721485" sldId="256"/>
            <ac:picMk id="13" creationId="{DEC6EF82-26C1-4CDF-8BFF-7FC14DFA965D}"/>
          </ac:picMkLst>
        </pc:picChg>
        <pc:picChg chg="add del">
          <ac:chgData name="Christian Thieme" userId="1c4ee0090c546ac9" providerId="LiveId" clId="{A29A4164-2357-41C4-8CE8-9921567C6CF4}" dt="2021-11-26T22:28:05.505" v="925" actId="26606"/>
          <ac:picMkLst>
            <pc:docMk/>
            <pc:sldMk cId="3417721485" sldId="256"/>
            <ac:picMk id="86" creationId="{8EC1A43B-D167-4E96-B7AD-61D3D9225CBB}"/>
          </ac:picMkLst>
        </pc:picChg>
        <pc:picChg chg="add del">
          <ac:chgData name="Christian Thieme" userId="1c4ee0090c546ac9" providerId="LiveId" clId="{A29A4164-2357-41C4-8CE8-9921567C6CF4}" dt="2021-11-26T22:28:05.505" v="925" actId="26606"/>
          <ac:picMkLst>
            <pc:docMk/>
            <pc:sldMk cId="3417721485" sldId="256"/>
            <ac:picMk id="88" creationId="{86623E07-B4B3-43D5-AB6E-5FD9A1C11D35}"/>
          </ac:picMkLst>
        </pc:picChg>
        <pc:picChg chg="add del">
          <ac:chgData name="Christian Thieme" userId="1c4ee0090c546ac9" providerId="LiveId" clId="{A29A4164-2357-41C4-8CE8-9921567C6CF4}" dt="2021-11-26T22:28:03.425" v="921" actId="26606"/>
          <ac:picMkLst>
            <pc:docMk/>
            <pc:sldMk cId="3417721485" sldId="256"/>
            <ac:picMk id="92" creationId="{545F67A4-7428-47F3-AE14-8CA43D976E11}"/>
          </ac:picMkLst>
        </pc:picChg>
        <pc:picChg chg="add del">
          <ac:chgData name="Christian Thieme" userId="1c4ee0090c546ac9" providerId="LiveId" clId="{A29A4164-2357-41C4-8CE8-9921567C6CF4}" dt="2021-11-26T22:25:50.078" v="884" actId="26606"/>
          <ac:picMkLst>
            <pc:docMk/>
            <pc:sldMk cId="3417721485" sldId="256"/>
            <ac:picMk id="99" creationId="{9F880591-BA07-4C92-8E95-14BA38953107}"/>
          </ac:picMkLst>
        </pc:picChg>
        <pc:picChg chg="add del">
          <ac:chgData name="Christian Thieme" userId="1c4ee0090c546ac9" providerId="LiveId" clId="{A29A4164-2357-41C4-8CE8-9921567C6CF4}" dt="2021-11-26T22:25:52.455" v="886" actId="26606"/>
          <ac:picMkLst>
            <pc:docMk/>
            <pc:sldMk cId="3417721485" sldId="256"/>
            <ac:picMk id="104" creationId="{684AC07C-0495-4100-8918-03F40527ACFB}"/>
          </ac:picMkLst>
        </pc:picChg>
        <pc:picChg chg="add del">
          <ac:chgData name="Christian Thieme" userId="1c4ee0090c546ac9" providerId="LiveId" clId="{A29A4164-2357-41C4-8CE8-9921567C6CF4}" dt="2021-11-26T22:25:56.518" v="891" actId="26606"/>
          <ac:picMkLst>
            <pc:docMk/>
            <pc:sldMk cId="3417721485" sldId="256"/>
            <ac:picMk id="110" creationId="{53E52EE4-7D1C-4AA8-BE85-4B4EDA871B84}"/>
          </ac:picMkLst>
        </pc:picChg>
        <pc:picChg chg="add del">
          <ac:chgData name="Christian Thieme" userId="1c4ee0090c546ac9" providerId="LiveId" clId="{A29A4164-2357-41C4-8CE8-9921567C6CF4}" dt="2021-11-26T22:26:03.195" v="895" actId="26606"/>
          <ac:picMkLst>
            <pc:docMk/>
            <pc:sldMk cId="3417721485" sldId="256"/>
            <ac:picMk id="115" creationId="{19C7F06A-1310-42E3-8232-1082DC7922D3}"/>
          </ac:picMkLst>
        </pc:picChg>
        <pc:picChg chg="add del">
          <ac:chgData name="Christian Thieme" userId="1c4ee0090c546ac9" providerId="LiveId" clId="{A29A4164-2357-41C4-8CE8-9921567C6CF4}" dt="2021-11-26T22:26:05.365" v="904" actId="26606"/>
          <ac:picMkLst>
            <pc:docMk/>
            <pc:sldMk cId="3417721485" sldId="256"/>
            <ac:picMk id="196" creationId="{19C7F06A-1310-42E3-8232-1082DC7922D3}"/>
          </ac:picMkLst>
        </pc:picChg>
        <pc:picChg chg="add del">
          <ac:chgData name="Christian Thieme" userId="1c4ee0090c546ac9" providerId="LiveId" clId="{A29A4164-2357-41C4-8CE8-9921567C6CF4}" dt="2021-11-26T22:26:06.052" v="906" actId="26606"/>
          <ac:picMkLst>
            <pc:docMk/>
            <pc:sldMk cId="3417721485" sldId="256"/>
            <ac:picMk id="200" creationId="{DEC6EF82-26C1-4CDF-8BFF-7FC14DFA965D}"/>
          </ac:picMkLst>
        </pc:picChg>
        <pc:picChg chg="add del">
          <ac:chgData name="Christian Thieme" userId="1c4ee0090c546ac9" providerId="LiveId" clId="{A29A4164-2357-41C4-8CE8-9921567C6CF4}" dt="2021-11-26T22:28:06.575" v="928" actId="26606"/>
          <ac:picMkLst>
            <pc:docMk/>
            <pc:sldMk cId="3417721485" sldId="256"/>
            <ac:picMk id="207" creationId="{9F880591-BA07-4C92-8E95-14BA38953107}"/>
          </ac:picMkLst>
        </pc:picChg>
        <pc:cxnChg chg="add del">
          <ac:chgData name="Christian Thieme" userId="1c4ee0090c546ac9" providerId="LiveId" clId="{A29A4164-2357-41C4-8CE8-9921567C6CF4}" dt="2021-11-26T22:25:50.078" v="884" actId="26606"/>
          <ac:cxnSpMkLst>
            <pc:docMk/>
            <pc:sldMk cId="3417721485" sldId="256"/>
            <ac:cxnSpMk id="100" creationId="{DC818556-A646-4273-8456-BD6847086B89}"/>
          </ac:cxnSpMkLst>
        </pc:cxnChg>
        <pc:cxnChg chg="add del">
          <ac:chgData name="Christian Thieme" userId="1c4ee0090c546ac9" providerId="LiveId" clId="{A29A4164-2357-41C4-8CE8-9921567C6CF4}" dt="2021-11-26T22:25:50.078" v="884" actId="26606"/>
          <ac:cxnSpMkLst>
            <pc:docMk/>
            <pc:sldMk cId="3417721485" sldId="256"/>
            <ac:cxnSpMk id="101" creationId="{383ED470-0C4E-48F1-B8F7-74EB87507275}"/>
          </ac:cxnSpMkLst>
        </pc:cxnChg>
        <pc:cxnChg chg="add del">
          <ac:chgData name="Christian Thieme" userId="1c4ee0090c546ac9" providerId="LiveId" clId="{A29A4164-2357-41C4-8CE8-9921567C6CF4}" dt="2021-11-26T22:28:06.575" v="928" actId="26606"/>
          <ac:cxnSpMkLst>
            <pc:docMk/>
            <pc:sldMk cId="3417721485" sldId="256"/>
            <ac:cxnSpMk id="208" creationId="{DC818556-A646-4273-8456-BD6847086B89}"/>
          </ac:cxnSpMkLst>
        </pc:cxnChg>
        <pc:cxnChg chg="add del">
          <ac:chgData name="Christian Thieme" userId="1c4ee0090c546ac9" providerId="LiveId" clId="{A29A4164-2357-41C4-8CE8-9921567C6CF4}" dt="2021-11-26T22:28:06.575" v="928" actId="26606"/>
          <ac:cxnSpMkLst>
            <pc:docMk/>
            <pc:sldMk cId="3417721485" sldId="256"/>
            <ac:cxnSpMk id="209" creationId="{383ED470-0C4E-48F1-B8F7-74EB87507275}"/>
          </ac:cxnSpMkLst>
        </pc:cxnChg>
      </pc:sldChg>
      <pc:sldChg chg="addSp delSp modSp mod modNotesTx">
        <pc:chgData name="Christian Thieme" userId="1c4ee0090c546ac9" providerId="LiveId" clId="{A29A4164-2357-41C4-8CE8-9921567C6CF4}" dt="2021-11-29T14:38:07.344" v="5020" actId="20577"/>
        <pc:sldMkLst>
          <pc:docMk/>
          <pc:sldMk cId="2913824905" sldId="258"/>
        </pc:sldMkLst>
        <pc:spChg chg="mod">
          <ac:chgData name="Christian Thieme" userId="1c4ee0090c546ac9" providerId="LiveId" clId="{A29A4164-2357-41C4-8CE8-9921567C6CF4}" dt="2021-11-26T22:14:13.430" v="15" actId="20577"/>
          <ac:spMkLst>
            <pc:docMk/>
            <pc:sldMk cId="2913824905" sldId="258"/>
            <ac:spMk id="2" creationId="{BE99F444-FCBD-B140-9C05-E443FA0805C4}"/>
          </ac:spMkLst>
        </pc:spChg>
        <pc:spChg chg="add del mod">
          <ac:chgData name="Christian Thieme" userId="1c4ee0090c546ac9" providerId="LiveId" clId="{A29A4164-2357-41C4-8CE8-9921567C6CF4}" dt="2021-11-26T22:06:20.907" v="4" actId="478"/>
          <ac:spMkLst>
            <pc:docMk/>
            <pc:sldMk cId="2913824905" sldId="258"/>
            <ac:spMk id="6" creationId="{AD023FE2-B8EF-4FAC-9CA3-2085ACC0FA04}"/>
          </ac:spMkLst>
        </pc:spChg>
        <pc:spChg chg="add del mod">
          <ac:chgData name="Christian Thieme" userId="1c4ee0090c546ac9" providerId="LiveId" clId="{A29A4164-2357-41C4-8CE8-9921567C6CF4}" dt="2021-11-26T22:14:46.551" v="19"/>
          <ac:spMkLst>
            <pc:docMk/>
            <pc:sldMk cId="2913824905" sldId="258"/>
            <ac:spMk id="8" creationId="{990F349D-8DDA-411C-85CC-AC27ED88D509}"/>
          </ac:spMkLst>
        </pc:spChg>
        <pc:spChg chg="add mod">
          <ac:chgData name="Christian Thieme" userId="1c4ee0090c546ac9" providerId="LiveId" clId="{A29A4164-2357-41C4-8CE8-9921567C6CF4}" dt="2021-11-29T14:37:44.932" v="4949" actId="20577"/>
          <ac:spMkLst>
            <pc:docMk/>
            <pc:sldMk cId="2913824905" sldId="258"/>
            <ac:spMk id="9" creationId="{C8DE6A0F-7C39-49C5-8F5B-E58E2B8E9690}"/>
          </ac:spMkLst>
        </pc:spChg>
        <pc:spChg chg="add mod">
          <ac:chgData name="Christian Thieme" userId="1c4ee0090c546ac9" providerId="LiveId" clId="{A29A4164-2357-41C4-8CE8-9921567C6CF4}" dt="2021-11-26T22:21:00.296" v="591" actId="108"/>
          <ac:spMkLst>
            <pc:docMk/>
            <pc:sldMk cId="2913824905" sldId="258"/>
            <ac:spMk id="10" creationId="{146784FF-61D6-4CBA-BFA7-364ED8B20D4B}"/>
          </ac:spMkLst>
        </pc:spChg>
        <pc:spChg chg="add del mod">
          <ac:chgData name="Christian Thieme" userId="1c4ee0090c546ac9" providerId="LiveId" clId="{A29A4164-2357-41C4-8CE8-9921567C6CF4}" dt="2021-11-26T22:20:05.885" v="549" actId="1036"/>
          <ac:spMkLst>
            <pc:docMk/>
            <pc:sldMk cId="2913824905" sldId="258"/>
            <ac:spMk id="172" creationId="{2EB68C4B-6CF6-4334-B543-41749A96162A}"/>
          </ac:spMkLst>
        </pc:spChg>
        <pc:graphicFrameChg chg="del">
          <ac:chgData name="Christian Thieme" userId="1c4ee0090c546ac9" providerId="LiveId" clId="{A29A4164-2357-41C4-8CE8-9921567C6CF4}" dt="2021-11-26T22:06:16.521" v="3" actId="478"/>
          <ac:graphicFrameMkLst>
            <pc:docMk/>
            <pc:sldMk cId="2913824905" sldId="258"/>
            <ac:graphicFrameMk id="5" creationId="{C983627E-F26C-354F-BF0A-ECCD7E968A2B}"/>
          </ac:graphicFrameMkLst>
        </pc:graphicFrameChg>
        <pc:picChg chg="del">
          <ac:chgData name="Christian Thieme" userId="1c4ee0090c546ac9" providerId="LiveId" clId="{A29A4164-2357-41C4-8CE8-9921567C6CF4}" dt="2021-11-26T22:06:11.681" v="2" actId="478"/>
          <ac:picMkLst>
            <pc:docMk/>
            <pc:sldMk cId="2913824905" sldId="258"/>
            <ac:picMk id="4" creationId="{D4F2268B-BB87-42FB-B84F-C145C01B497A}"/>
          </ac:picMkLst>
        </pc:picChg>
        <pc:picChg chg="del mod">
          <ac:chgData name="Christian Thieme" userId="1c4ee0090c546ac9" providerId="LiveId" clId="{A29A4164-2357-41C4-8CE8-9921567C6CF4}" dt="2021-11-26T22:06:09.935" v="1" actId="478"/>
          <ac:picMkLst>
            <pc:docMk/>
            <pc:sldMk cId="2913824905" sldId="258"/>
            <ac:picMk id="7" creationId="{FE6C54C5-D2F4-48F8-B65E-7506F07BCCF3}"/>
          </ac:picMkLst>
        </pc:picChg>
      </pc:sldChg>
      <pc:sldChg chg="addSp delSp modSp mod modNotesTx">
        <pc:chgData name="Christian Thieme" userId="1c4ee0090c546ac9" providerId="LiveId" clId="{A29A4164-2357-41C4-8CE8-9921567C6CF4}" dt="2021-11-29T14:39:18.841" v="5069" actId="20577"/>
        <pc:sldMkLst>
          <pc:docMk/>
          <pc:sldMk cId="1429390259" sldId="260"/>
        </pc:sldMkLst>
        <pc:spChg chg="mod">
          <ac:chgData name="Christian Thieme" userId="1c4ee0090c546ac9" providerId="LiveId" clId="{A29A4164-2357-41C4-8CE8-9921567C6CF4}" dt="2021-11-26T22:36:42.256" v="1549" actId="1035"/>
          <ac:spMkLst>
            <pc:docMk/>
            <pc:sldMk cId="1429390259" sldId="260"/>
            <ac:spMk id="2" creationId="{F188652B-B439-4AB5-8773-417F1E05177E}"/>
          </ac:spMkLst>
        </pc:spChg>
        <pc:spChg chg="add del mod">
          <ac:chgData name="Christian Thieme" userId="1c4ee0090c546ac9" providerId="LiveId" clId="{A29A4164-2357-41C4-8CE8-9921567C6CF4}" dt="2021-11-26T22:24:02.032" v="623" actId="478"/>
          <ac:spMkLst>
            <pc:docMk/>
            <pc:sldMk cId="1429390259" sldId="260"/>
            <ac:spMk id="4" creationId="{D7D2F1F1-2473-4254-ABAF-F0B24EA073C9}"/>
          </ac:spMkLst>
        </pc:spChg>
        <pc:spChg chg="add mod">
          <ac:chgData name="Christian Thieme" userId="1c4ee0090c546ac9" providerId="LiveId" clId="{A29A4164-2357-41C4-8CE8-9921567C6CF4}" dt="2021-11-26T22:57:40.577" v="3044" actId="20577"/>
          <ac:spMkLst>
            <pc:docMk/>
            <pc:sldMk cId="1429390259" sldId="260"/>
            <ac:spMk id="5" creationId="{B95E6F59-4806-4F4C-A69B-87B4E866941A}"/>
          </ac:spMkLst>
        </pc:spChg>
        <pc:graphicFrameChg chg="del">
          <ac:chgData name="Christian Thieme" userId="1c4ee0090c546ac9" providerId="LiveId" clId="{A29A4164-2357-41C4-8CE8-9921567C6CF4}" dt="2021-11-26T22:21:22.981" v="592" actId="478"/>
          <ac:graphicFrameMkLst>
            <pc:docMk/>
            <pc:sldMk cId="1429390259" sldId="260"/>
            <ac:graphicFrameMk id="6" creationId="{B969B0A3-888C-49AE-AB43-78DF29C9BE9B}"/>
          </ac:graphicFrameMkLst>
        </pc:graphicFrameChg>
      </pc:sldChg>
      <pc:sldChg chg="del">
        <pc:chgData name="Christian Thieme" userId="1c4ee0090c546ac9" providerId="LiveId" clId="{A29A4164-2357-41C4-8CE8-9921567C6CF4}" dt="2021-11-26T22:37:04.216" v="1586" actId="47"/>
        <pc:sldMkLst>
          <pc:docMk/>
          <pc:sldMk cId="1974828406" sldId="264"/>
        </pc:sldMkLst>
      </pc:sldChg>
      <pc:sldChg chg="addSp delSp modSp mod modNotesTx">
        <pc:chgData name="Christian Thieme" userId="1c4ee0090c546ac9" providerId="LiveId" clId="{A29A4164-2357-41C4-8CE8-9921567C6CF4}" dt="2021-11-29T14:53:03.960" v="5318" actId="20577"/>
        <pc:sldMkLst>
          <pc:docMk/>
          <pc:sldMk cId="2939930866" sldId="274"/>
        </pc:sldMkLst>
        <pc:spChg chg="del">
          <ac:chgData name="Christian Thieme" userId="1c4ee0090c546ac9" providerId="LiveId" clId="{A29A4164-2357-41C4-8CE8-9921567C6CF4}" dt="2021-11-26T23:14:18.100" v="3867" actId="478"/>
          <ac:spMkLst>
            <pc:docMk/>
            <pc:sldMk cId="2939930866" sldId="274"/>
            <ac:spMk id="3" creationId="{4B64FA72-B055-4AE3-A6FD-8071BD687CBE}"/>
          </ac:spMkLst>
        </pc:spChg>
        <pc:spChg chg="add del mod">
          <ac:chgData name="Christian Thieme" userId="1c4ee0090c546ac9" providerId="LiveId" clId="{A29A4164-2357-41C4-8CE8-9921567C6CF4}" dt="2021-11-26T23:14:25.704" v="3869" actId="478"/>
          <ac:spMkLst>
            <pc:docMk/>
            <pc:sldMk cId="2939930866" sldId="274"/>
            <ac:spMk id="6" creationId="{CAF000D5-9A5E-4600-AC9C-28C205B09698}"/>
          </ac:spMkLst>
        </pc:spChg>
        <pc:spChg chg="add mod">
          <ac:chgData name="Christian Thieme" userId="1c4ee0090c546ac9" providerId="LiveId" clId="{A29A4164-2357-41C4-8CE8-9921567C6CF4}" dt="2021-11-29T14:52:45.548" v="5191" actId="1076"/>
          <ac:spMkLst>
            <pc:docMk/>
            <pc:sldMk cId="2939930866" sldId="274"/>
            <ac:spMk id="9" creationId="{B35BF2A0-97A8-41A7-A50D-BBD6472C88F5}"/>
          </ac:spMkLst>
        </pc:spChg>
        <pc:picChg chg="del">
          <ac:chgData name="Christian Thieme" userId="1c4ee0090c546ac9" providerId="LiveId" clId="{A29A4164-2357-41C4-8CE8-9921567C6CF4}" dt="2021-11-26T23:14:23.681" v="3868" actId="478"/>
          <ac:picMkLst>
            <pc:docMk/>
            <pc:sldMk cId="2939930866" sldId="274"/>
            <ac:picMk id="5" creationId="{20A520D0-11CF-4639-8537-F56A8A2FDCFD}"/>
          </ac:picMkLst>
        </pc:picChg>
        <pc:picChg chg="add mod">
          <ac:chgData name="Christian Thieme" userId="1c4ee0090c546ac9" providerId="LiveId" clId="{A29A4164-2357-41C4-8CE8-9921567C6CF4}" dt="2021-11-27T04:05:47.105" v="4529" actId="1076"/>
          <ac:picMkLst>
            <pc:docMk/>
            <pc:sldMk cId="2939930866" sldId="274"/>
            <ac:picMk id="8" creationId="{A37E7B82-7D79-44BA-955D-A961F4414D18}"/>
          </ac:picMkLst>
        </pc:picChg>
      </pc:sldChg>
      <pc:sldChg chg="modSp add mod">
        <pc:chgData name="Christian Thieme" userId="1c4ee0090c546ac9" providerId="LiveId" clId="{A29A4164-2357-41C4-8CE8-9921567C6CF4}" dt="2021-11-26T22:47:22.262" v="2223" actId="20577"/>
        <pc:sldMkLst>
          <pc:docMk/>
          <pc:sldMk cId="3283161706" sldId="275"/>
        </pc:sldMkLst>
        <pc:spChg chg="mod">
          <ac:chgData name="Christian Thieme" userId="1c4ee0090c546ac9" providerId="LiveId" clId="{A29A4164-2357-41C4-8CE8-9921567C6CF4}" dt="2021-11-26T22:37:26.110" v="1596" actId="20577"/>
          <ac:spMkLst>
            <pc:docMk/>
            <pc:sldMk cId="3283161706" sldId="275"/>
            <ac:spMk id="2" creationId="{F188652B-B439-4AB5-8773-417F1E05177E}"/>
          </ac:spMkLst>
        </pc:spChg>
        <pc:spChg chg="mod">
          <ac:chgData name="Christian Thieme" userId="1c4ee0090c546ac9" providerId="LiveId" clId="{A29A4164-2357-41C4-8CE8-9921567C6CF4}" dt="2021-11-26T22:47:22.262" v="2223" actId="20577"/>
          <ac:spMkLst>
            <pc:docMk/>
            <pc:sldMk cId="3283161706" sldId="275"/>
            <ac:spMk id="5" creationId="{B95E6F59-4806-4F4C-A69B-87B4E866941A}"/>
          </ac:spMkLst>
        </pc:spChg>
      </pc:sldChg>
      <pc:sldChg chg="modSp add mod">
        <pc:chgData name="Christian Thieme" userId="1c4ee0090c546ac9" providerId="LiveId" clId="{A29A4164-2357-41C4-8CE8-9921567C6CF4}" dt="2021-11-26T22:54:54.524" v="2878" actId="20577"/>
        <pc:sldMkLst>
          <pc:docMk/>
          <pc:sldMk cId="1493526907" sldId="276"/>
        </pc:sldMkLst>
        <pc:spChg chg="mod">
          <ac:chgData name="Christian Thieme" userId="1c4ee0090c546ac9" providerId="LiveId" clId="{A29A4164-2357-41C4-8CE8-9921567C6CF4}" dt="2021-11-26T22:47:55.166" v="2232" actId="20577"/>
          <ac:spMkLst>
            <pc:docMk/>
            <pc:sldMk cId="1493526907" sldId="276"/>
            <ac:spMk id="2" creationId="{F188652B-B439-4AB5-8773-417F1E05177E}"/>
          </ac:spMkLst>
        </pc:spChg>
        <pc:spChg chg="mod">
          <ac:chgData name="Christian Thieme" userId="1c4ee0090c546ac9" providerId="LiveId" clId="{A29A4164-2357-41C4-8CE8-9921567C6CF4}" dt="2021-11-26T22:54:54.524" v="2878" actId="20577"/>
          <ac:spMkLst>
            <pc:docMk/>
            <pc:sldMk cId="1493526907" sldId="276"/>
            <ac:spMk id="5" creationId="{B95E6F59-4806-4F4C-A69B-87B4E866941A}"/>
          </ac:spMkLst>
        </pc:spChg>
      </pc:sldChg>
      <pc:sldChg chg="add del">
        <pc:chgData name="Christian Thieme" userId="1c4ee0090c546ac9" providerId="LiveId" clId="{A29A4164-2357-41C4-8CE8-9921567C6CF4}" dt="2021-11-26T22:39:01.935" v="1617"/>
        <pc:sldMkLst>
          <pc:docMk/>
          <pc:sldMk cId="2028684030" sldId="276"/>
        </pc:sldMkLst>
      </pc:sldChg>
      <pc:sldChg chg="addSp delSp modSp add mod">
        <pc:chgData name="Christian Thieme" userId="1c4ee0090c546ac9" providerId="LiveId" clId="{A29A4164-2357-41C4-8CE8-9921567C6CF4}" dt="2021-11-29T14:30:16.840" v="4647" actId="20577"/>
        <pc:sldMkLst>
          <pc:docMk/>
          <pc:sldMk cId="1775884620" sldId="277"/>
        </pc:sldMkLst>
        <pc:spChg chg="mod">
          <ac:chgData name="Christian Thieme" userId="1c4ee0090c546ac9" providerId="LiveId" clId="{A29A4164-2357-41C4-8CE8-9921567C6CF4}" dt="2021-11-26T22:55:11.803" v="2890" actId="20577"/>
          <ac:spMkLst>
            <pc:docMk/>
            <pc:sldMk cId="1775884620" sldId="277"/>
            <ac:spMk id="2" creationId="{F188652B-B439-4AB5-8773-417F1E05177E}"/>
          </ac:spMkLst>
        </pc:spChg>
        <pc:spChg chg="del">
          <ac:chgData name="Christian Thieme" userId="1c4ee0090c546ac9" providerId="LiveId" clId="{A29A4164-2357-41C4-8CE8-9921567C6CF4}" dt="2021-11-26T22:55:25.696" v="2891" actId="478"/>
          <ac:spMkLst>
            <pc:docMk/>
            <pc:sldMk cId="1775884620" sldId="277"/>
            <ac:spMk id="5" creationId="{B95E6F59-4806-4F4C-A69B-87B4E866941A}"/>
          </ac:spMkLst>
        </pc:spChg>
        <pc:spChg chg="add mod">
          <ac:chgData name="Christian Thieme" userId="1c4ee0090c546ac9" providerId="LiveId" clId="{A29A4164-2357-41C4-8CE8-9921567C6CF4}" dt="2021-11-29T14:30:16.840" v="4647" actId="20577"/>
          <ac:spMkLst>
            <pc:docMk/>
            <pc:sldMk cId="1775884620" sldId="277"/>
            <ac:spMk id="6" creationId="{0B47136B-1DE3-483E-ADC4-6BB9E5788D21}"/>
          </ac:spMkLst>
        </pc:spChg>
        <pc:spChg chg="add mod">
          <ac:chgData name="Christian Thieme" userId="1c4ee0090c546ac9" providerId="LiveId" clId="{A29A4164-2357-41C4-8CE8-9921567C6CF4}" dt="2021-11-26T23:01:26.542" v="3568" actId="20577"/>
          <ac:spMkLst>
            <pc:docMk/>
            <pc:sldMk cId="1775884620" sldId="277"/>
            <ac:spMk id="7" creationId="{07E073C7-6863-4E76-B4B5-7C5D53587CBB}"/>
          </ac:spMkLst>
        </pc:spChg>
        <pc:picChg chg="add mod">
          <ac:chgData name="Christian Thieme" userId="1c4ee0090c546ac9" providerId="LiveId" clId="{A29A4164-2357-41C4-8CE8-9921567C6CF4}" dt="2021-11-27T04:03:26.637" v="4275" actId="1038"/>
          <ac:picMkLst>
            <pc:docMk/>
            <pc:sldMk cId="1775884620" sldId="277"/>
            <ac:picMk id="4" creationId="{598F0130-21EE-4CDE-8292-3F2FE09CD565}"/>
          </ac:picMkLst>
        </pc:picChg>
      </pc:sldChg>
      <pc:sldChg chg="addSp delSp modSp add mod">
        <pc:chgData name="Christian Thieme" userId="1c4ee0090c546ac9" providerId="LiveId" clId="{A29A4164-2357-41C4-8CE8-9921567C6CF4}" dt="2021-11-27T03:57:13.873" v="3932" actId="20577"/>
        <pc:sldMkLst>
          <pc:docMk/>
          <pc:sldMk cId="367615066" sldId="278"/>
        </pc:sldMkLst>
        <pc:spChg chg="mod">
          <ac:chgData name="Christian Thieme" userId="1c4ee0090c546ac9" providerId="LiveId" clId="{A29A4164-2357-41C4-8CE8-9921567C6CF4}" dt="2021-11-26T23:12:56.834" v="3753" actId="1035"/>
          <ac:spMkLst>
            <pc:docMk/>
            <pc:sldMk cId="367615066" sldId="278"/>
            <ac:spMk id="2" creationId="{F188652B-B439-4AB5-8773-417F1E05177E}"/>
          </ac:spMkLst>
        </pc:spChg>
        <pc:spChg chg="del">
          <ac:chgData name="Christian Thieme" userId="1c4ee0090c546ac9" providerId="LiveId" clId="{A29A4164-2357-41C4-8CE8-9921567C6CF4}" dt="2021-11-26T23:02:29.450" v="3580" actId="478"/>
          <ac:spMkLst>
            <pc:docMk/>
            <pc:sldMk cId="367615066" sldId="278"/>
            <ac:spMk id="6" creationId="{0B47136B-1DE3-483E-ADC4-6BB9E5788D21}"/>
          </ac:spMkLst>
        </pc:spChg>
        <pc:spChg chg="del">
          <ac:chgData name="Christian Thieme" userId="1c4ee0090c546ac9" providerId="LiveId" clId="{A29A4164-2357-41C4-8CE8-9921567C6CF4}" dt="2021-11-26T23:02:26.961" v="3578" actId="478"/>
          <ac:spMkLst>
            <pc:docMk/>
            <pc:sldMk cId="367615066" sldId="278"/>
            <ac:spMk id="7" creationId="{07E073C7-6863-4E76-B4B5-7C5D53587CBB}"/>
          </ac:spMkLst>
        </pc:spChg>
        <pc:spChg chg="add mod">
          <ac:chgData name="Christian Thieme" userId="1c4ee0090c546ac9" providerId="LiveId" clId="{A29A4164-2357-41C4-8CE8-9921567C6CF4}" dt="2021-11-26T23:05:15.775" v="3657" actId="1076"/>
          <ac:spMkLst>
            <pc:docMk/>
            <pc:sldMk cId="367615066" sldId="278"/>
            <ac:spMk id="8" creationId="{62DE5563-D868-4260-9A30-6DCD6D0C70EC}"/>
          </ac:spMkLst>
        </pc:spChg>
        <pc:spChg chg="add mod">
          <ac:chgData name="Christian Thieme" userId="1c4ee0090c546ac9" providerId="LiveId" clId="{A29A4164-2357-41C4-8CE8-9921567C6CF4}" dt="2021-11-27T03:55:52.909" v="3888" actId="20577"/>
          <ac:spMkLst>
            <pc:docMk/>
            <pc:sldMk cId="367615066" sldId="278"/>
            <ac:spMk id="9" creationId="{176CDBCD-64E1-41B8-ADA9-0F526ACEDB85}"/>
          </ac:spMkLst>
        </pc:spChg>
        <pc:spChg chg="add mod">
          <ac:chgData name="Christian Thieme" userId="1c4ee0090c546ac9" providerId="LiveId" clId="{A29A4164-2357-41C4-8CE8-9921567C6CF4}" dt="2021-11-26T23:09:45.456" v="3695" actId="1076"/>
          <ac:spMkLst>
            <pc:docMk/>
            <pc:sldMk cId="367615066" sldId="278"/>
            <ac:spMk id="12" creationId="{0D369EB6-9928-491B-8C24-9D68D78CC300}"/>
          </ac:spMkLst>
        </pc:spChg>
        <pc:spChg chg="add mod">
          <ac:chgData name="Christian Thieme" userId="1c4ee0090c546ac9" providerId="LiveId" clId="{A29A4164-2357-41C4-8CE8-9921567C6CF4}" dt="2021-11-27T03:56:33.156" v="3910" actId="20577"/>
          <ac:spMkLst>
            <pc:docMk/>
            <pc:sldMk cId="367615066" sldId="278"/>
            <ac:spMk id="13" creationId="{BBE9455A-8677-4D22-9489-C3E4093FCA51}"/>
          </ac:spMkLst>
        </pc:spChg>
        <pc:spChg chg="add mod">
          <ac:chgData name="Christian Thieme" userId="1c4ee0090c546ac9" providerId="LiveId" clId="{A29A4164-2357-41C4-8CE8-9921567C6CF4}" dt="2021-11-27T03:57:13.873" v="3932" actId="20577"/>
          <ac:spMkLst>
            <pc:docMk/>
            <pc:sldMk cId="367615066" sldId="278"/>
            <ac:spMk id="14" creationId="{C4F2EC4B-43C0-4DB6-824C-CD994CE9CF40}"/>
          </ac:spMkLst>
        </pc:spChg>
        <pc:spChg chg="add mod">
          <ac:chgData name="Christian Thieme" userId="1c4ee0090c546ac9" providerId="LiveId" clId="{A29A4164-2357-41C4-8CE8-9921567C6CF4}" dt="2021-11-26T23:09:30.799" v="3694" actId="1076"/>
          <ac:spMkLst>
            <pc:docMk/>
            <pc:sldMk cId="367615066" sldId="278"/>
            <ac:spMk id="17" creationId="{E1704685-3661-4051-8236-724860553B12}"/>
          </ac:spMkLst>
        </pc:spChg>
        <pc:spChg chg="add del mod">
          <ac:chgData name="Christian Thieme" userId="1c4ee0090c546ac9" providerId="LiveId" clId="{A29A4164-2357-41C4-8CE8-9921567C6CF4}" dt="2021-11-26T23:09:21.598" v="3692" actId="478"/>
          <ac:spMkLst>
            <pc:docMk/>
            <pc:sldMk cId="367615066" sldId="278"/>
            <ac:spMk id="18" creationId="{F7136B5A-E168-4481-84C3-C69C14F3984F}"/>
          </ac:spMkLst>
        </pc:spChg>
        <pc:spChg chg="add del mod">
          <ac:chgData name="Christian Thieme" userId="1c4ee0090c546ac9" providerId="LiveId" clId="{A29A4164-2357-41C4-8CE8-9921567C6CF4}" dt="2021-11-26T23:09:23.607" v="3693" actId="478"/>
          <ac:spMkLst>
            <pc:docMk/>
            <pc:sldMk cId="367615066" sldId="278"/>
            <ac:spMk id="20" creationId="{F46E10B8-C4D7-49AC-9284-319F274DCEDC}"/>
          </ac:spMkLst>
        </pc:spChg>
        <pc:spChg chg="add mod">
          <ac:chgData name="Christian Thieme" userId="1c4ee0090c546ac9" providerId="LiveId" clId="{A29A4164-2357-41C4-8CE8-9921567C6CF4}" dt="2021-11-26T23:11:46.692" v="3724" actId="20577"/>
          <ac:spMkLst>
            <pc:docMk/>
            <pc:sldMk cId="367615066" sldId="278"/>
            <ac:spMk id="21" creationId="{883FF4E5-76C4-48DA-8136-EF746EFC5B3C}"/>
          </ac:spMkLst>
        </pc:spChg>
        <pc:spChg chg="add mod">
          <ac:chgData name="Christian Thieme" userId="1c4ee0090c546ac9" providerId="LiveId" clId="{A29A4164-2357-41C4-8CE8-9921567C6CF4}" dt="2021-11-26T23:11:37.836" v="3716" actId="20577"/>
          <ac:spMkLst>
            <pc:docMk/>
            <pc:sldMk cId="367615066" sldId="278"/>
            <ac:spMk id="22" creationId="{C219D13D-48E9-4365-8602-9279CE87B9B0}"/>
          </ac:spMkLst>
        </pc:spChg>
        <pc:spChg chg="add mod">
          <ac:chgData name="Christian Thieme" userId="1c4ee0090c546ac9" providerId="LiveId" clId="{A29A4164-2357-41C4-8CE8-9921567C6CF4}" dt="2021-11-26T23:12:28.449" v="3729" actId="1076"/>
          <ac:spMkLst>
            <pc:docMk/>
            <pc:sldMk cId="367615066" sldId="278"/>
            <ac:spMk id="23" creationId="{B9AF6755-15F8-4A7E-A34F-5739D04C2E82}"/>
          </ac:spMkLst>
        </pc:spChg>
        <pc:picChg chg="del">
          <ac:chgData name="Christian Thieme" userId="1c4ee0090c546ac9" providerId="LiveId" clId="{A29A4164-2357-41C4-8CE8-9921567C6CF4}" dt="2021-11-26T23:02:27.573" v="3579" actId="478"/>
          <ac:picMkLst>
            <pc:docMk/>
            <pc:sldMk cId="367615066" sldId="278"/>
            <ac:picMk id="4" creationId="{598F0130-21EE-4CDE-8292-3F2FE09CD565}"/>
          </ac:picMkLst>
        </pc:picChg>
        <pc:picChg chg="add mod">
          <ac:chgData name="Christian Thieme" userId="1c4ee0090c546ac9" providerId="LiveId" clId="{A29A4164-2357-41C4-8CE8-9921567C6CF4}" dt="2021-11-26T23:05:15.775" v="3657" actId="1076"/>
          <ac:picMkLst>
            <pc:docMk/>
            <pc:sldMk cId="367615066" sldId="278"/>
            <ac:picMk id="5" creationId="{D0470262-443A-4030-9561-1AFA6CCE413B}"/>
          </ac:picMkLst>
        </pc:picChg>
        <pc:picChg chg="add mod">
          <ac:chgData name="Christian Thieme" userId="1c4ee0090c546ac9" providerId="LiveId" clId="{A29A4164-2357-41C4-8CE8-9921567C6CF4}" dt="2021-11-26T23:09:45.456" v="3695" actId="1076"/>
          <ac:picMkLst>
            <pc:docMk/>
            <pc:sldMk cId="367615066" sldId="278"/>
            <ac:picMk id="11" creationId="{F8AB88B0-7142-45C9-80EE-8084BC4DF2FE}"/>
          </ac:picMkLst>
        </pc:picChg>
        <pc:picChg chg="add mod">
          <ac:chgData name="Christian Thieme" userId="1c4ee0090c546ac9" providerId="LiveId" clId="{A29A4164-2357-41C4-8CE8-9921567C6CF4}" dt="2021-11-26T23:09:30.799" v="3694" actId="1076"/>
          <ac:picMkLst>
            <pc:docMk/>
            <pc:sldMk cId="367615066" sldId="278"/>
            <ac:picMk id="16" creationId="{6A6CADEC-A815-4354-9A2E-8AC6D8642514}"/>
          </ac:picMkLst>
        </pc:picChg>
        <pc:picChg chg="add del mod">
          <ac:chgData name="Christian Thieme" userId="1c4ee0090c546ac9" providerId="LiveId" clId="{A29A4164-2357-41C4-8CE8-9921567C6CF4}" dt="2021-11-26T23:08:29.552" v="3688" actId="478"/>
          <ac:picMkLst>
            <pc:docMk/>
            <pc:sldMk cId="367615066" sldId="278"/>
            <ac:picMk id="19" creationId="{7374D28C-52DF-42D5-A438-3543A9F58797}"/>
          </ac:picMkLst>
        </pc:picChg>
        <pc:cxnChg chg="add mod">
          <ac:chgData name="Christian Thieme" userId="1c4ee0090c546ac9" providerId="LiveId" clId="{A29A4164-2357-41C4-8CE8-9921567C6CF4}" dt="2021-11-26T23:12:41.592" v="3732" actId="1582"/>
          <ac:cxnSpMkLst>
            <pc:docMk/>
            <pc:sldMk cId="367615066" sldId="278"/>
            <ac:cxnSpMk id="25" creationId="{17913AA3-85D7-4D8F-9656-4EB4CD9DC73E}"/>
          </ac:cxnSpMkLst>
        </pc:cxnChg>
        <pc:cxnChg chg="add mod">
          <ac:chgData name="Christian Thieme" userId="1c4ee0090c546ac9" providerId="LiveId" clId="{A29A4164-2357-41C4-8CE8-9921567C6CF4}" dt="2021-11-26T23:12:49.072" v="3734" actId="1076"/>
          <ac:cxnSpMkLst>
            <pc:docMk/>
            <pc:sldMk cId="367615066" sldId="278"/>
            <ac:cxnSpMk id="26" creationId="{EAB05EC2-BEC6-4FAC-B375-0597EE227237}"/>
          </ac:cxnSpMkLst>
        </pc:cxnChg>
      </pc:sldChg>
      <pc:sldChg chg="modSp add mod">
        <pc:chgData name="Christian Thieme" userId="1c4ee0090c546ac9" providerId="LiveId" clId="{A29A4164-2357-41C4-8CE8-9921567C6CF4}" dt="2021-11-27T04:04:24.385" v="4473" actId="20577"/>
        <pc:sldMkLst>
          <pc:docMk/>
          <pc:sldMk cId="546343833" sldId="279"/>
        </pc:sldMkLst>
        <pc:spChg chg="mod">
          <ac:chgData name="Christian Thieme" userId="1c4ee0090c546ac9" providerId="LiveId" clId="{A29A4164-2357-41C4-8CE8-9921567C6CF4}" dt="2021-11-26T23:13:41.006" v="3847" actId="20577"/>
          <ac:spMkLst>
            <pc:docMk/>
            <pc:sldMk cId="546343833" sldId="279"/>
            <ac:spMk id="2" creationId="{F188652B-B439-4AB5-8773-417F1E05177E}"/>
          </ac:spMkLst>
        </pc:spChg>
        <pc:spChg chg="mod">
          <ac:chgData name="Christian Thieme" userId="1c4ee0090c546ac9" providerId="LiveId" clId="{A29A4164-2357-41C4-8CE8-9921567C6CF4}" dt="2021-11-27T04:04:24.385" v="4473" actId="20577"/>
          <ac:spMkLst>
            <pc:docMk/>
            <pc:sldMk cId="546343833" sldId="279"/>
            <ac:spMk id="5" creationId="{B95E6F59-4806-4F4C-A69B-87B4E866941A}"/>
          </ac:spMkLst>
        </pc:spChg>
      </pc:sldChg>
      <pc:sldChg chg="addSp modSp add mod">
        <pc:chgData name="Christian Thieme" userId="1c4ee0090c546ac9" providerId="LiveId" clId="{A29A4164-2357-41C4-8CE8-9921567C6CF4}" dt="2021-11-27T04:07:22.442" v="4646" actId="14"/>
        <pc:sldMkLst>
          <pc:docMk/>
          <pc:sldMk cId="2978033801" sldId="280"/>
        </pc:sldMkLst>
        <pc:spChg chg="mod">
          <ac:chgData name="Christian Thieme" userId="1c4ee0090c546ac9" providerId="LiveId" clId="{A29A4164-2357-41C4-8CE8-9921567C6CF4}" dt="2021-11-26T23:14:03.182" v="3866" actId="20577"/>
          <ac:spMkLst>
            <pc:docMk/>
            <pc:sldMk cId="2978033801" sldId="280"/>
            <ac:spMk id="2" creationId="{F188652B-B439-4AB5-8773-417F1E05177E}"/>
          </ac:spMkLst>
        </pc:spChg>
        <pc:spChg chg="add mod">
          <ac:chgData name="Christian Thieme" userId="1c4ee0090c546ac9" providerId="LiveId" clId="{A29A4164-2357-41C4-8CE8-9921567C6CF4}" dt="2021-11-27T04:07:22.442" v="4646" actId="14"/>
          <ac:spMkLst>
            <pc:docMk/>
            <pc:sldMk cId="2978033801" sldId="280"/>
            <ac:spMk id="3" creationId="{E7F98161-A4AE-4582-B110-7DCCFEB79D6C}"/>
          </ac:spMkLst>
        </pc:spChg>
        <pc:spChg chg="mod">
          <ac:chgData name="Christian Thieme" userId="1c4ee0090c546ac9" providerId="LiveId" clId="{A29A4164-2357-41C4-8CE8-9921567C6CF4}" dt="2021-11-27T04:04:41.753" v="4525" actId="20577"/>
          <ac:spMkLst>
            <pc:docMk/>
            <pc:sldMk cId="2978033801" sldId="280"/>
            <ac:spMk id="5" creationId="{B95E6F59-4806-4F4C-A69B-87B4E866941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11/26/2021</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11/26/2021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Christian Thieme and this is my presentation for my capstone research project titled “Can breakout wide receivers in the NFL be predicted with accuracy”</a:t>
            </a:r>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concludes my presentation for my research capstone project. If you have any questions, please reach out to me at my personal email address shown on the slide above. </a:t>
            </a:r>
            <a:r>
              <a:rPr lang="en-US"/>
              <a:t>Thank you!</a:t>
            </a:r>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10</a:t>
            </a:fld>
            <a:endParaRPr lang="en-US" dirty="0"/>
          </a:p>
        </p:txBody>
      </p:sp>
    </p:spTree>
    <p:extLst>
      <p:ext uri="{BB962C8B-B14F-4D97-AF65-F5344CB8AC3E}">
        <p14:creationId xmlns:p14="http://schemas.microsoft.com/office/powerpoint/2010/main" val="204834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give you a little background on this project, this project revolves around fantasy football. </a:t>
            </a:r>
          </a:p>
          <a:p>
            <a:endParaRPr lang="en-US" dirty="0"/>
          </a:p>
          <a:p>
            <a:r>
              <a:rPr lang="en-US" dirty="0"/>
              <a:t>There’s a specific type of fantasy league called a dynasty leagues</a:t>
            </a:r>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talk a little bit about this dataset</a:t>
            </a:r>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724031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4</a:t>
            </a:fld>
            <a:endParaRPr lang="en-US" dirty="0"/>
          </a:p>
        </p:txBody>
      </p:sp>
    </p:spTree>
    <p:extLst>
      <p:ext uri="{BB962C8B-B14F-4D97-AF65-F5344CB8AC3E}">
        <p14:creationId xmlns:p14="http://schemas.microsoft.com/office/powerpoint/2010/main" val="627713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5</a:t>
            </a:fld>
            <a:endParaRPr lang="en-US" dirty="0"/>
          </a:p>
        </p:txBody>
      </p:sp>
    </p:spTree>
    <p:extLst>
      <p:ext uri="{BB962C8B-B14F-4D97-AF65-F5344CB8AC3E}">
        <p14:creationId xmlns:p14="http://schemas.microsoft.com/office/powerpoint/2010/main" val="604706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6</a:t>
            </a:fld>
            <a:endParaRPr lang="en-US" dirty="0"/>
          </a:p>
        </p:txBody>
      </p:sp>
    </p:spTree>
    <p:extLst>
      <p:ext uri="{BB962C8B-B14F-4D97-AF65-F5344CB8AC3E}">
        <p14:creationId xmlns:p14="http://schemas.microsoft.com/office/powerpoint/2010/main" val="1486928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7</a:t>
            </a:fld>
            <a:endParaRPr lang="en-US" dirty="0"/>
          </a:p>
        </p:txBody>
      </p:sp>
    </p:spTree>
    <p:extLst>
      <p:ext uri="{BB962C8B-B14F-4D97-AF65-F5344CB8AC3E}">
        <p14:creationId xmlns:p14="http://schemas.microsoft.com/office/powerpoint/2010/main" val="3706826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8</a:t>
            </a:fld>
            <a:endParaRPr lang="en-US" dirty="0"/>
          </a:p>
        </p:txBody>
      </p:sp>
    </p:spTree>
    <p:extLst>
      <p:ext uri="{BB962C8B-B14F-4D97-AF65-F5344CB8AC3E}">
        <p14:creationId xmlns:p14="http://schemas.microsoft.com/office/powerpoint/2010/main" val="2895694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9</a:t>
            </a:fld>
            <a:endParaRPr lang="en-US" dirty="0"/>
          </a:p>
        </p:txBody>
      </p:sp>
    </p:spTree>
    <p:extLst>
      <p:ext uri="{BB962C8B-B14F-4D97-AF65-F5344CB8AC3E}">
        <p14:creationId xmlns:p14="http://schemas.microsoft.com/office/powerpoint/2010/main" val="33062270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11/26/2021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11/26/2021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11/26/2021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962399" y="2554817"/>
            <a:ext cx="7197726" cy="2421464"/>
          </a:xfrm>
        </p:spPr>
        <p:txBody>
          <a:bodyPr>
            <a:normAutofit fontScale="90000"/>
          </a:bodyPr>
          <a:lstStyle/>
          <a:p>
            <a:r>
              <a:rPr lang="en-US" b="1"/>
              <a:t>Can “BREAKOUT” Wide Receivers in the NFL be predicted with Accuracy?</a:t>
            </a:r>
            <a:endParaRPr lang="en-US" b="1" dirty="0"/>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a:normAutofit/>
          </a:bodyPr>
          <a:lstStyle/>
          <a:p>
            <a:r>
              <a:rPr lang="en-US">
                <a:solidFill>
                  <a:schemeClr val="accent1">
                    <a:lumMod val="40000"/>
                    <a:lumOff val="60000"/>
                  </a:schemeClr>
                </a:solidFill>
              </a:rPr>
              <a:t>DATA698 – Capstone Research Project</a:t>
            </a:r>
          </a:p>
          <a:p>
            <a:r>
              <a:rPr lang="en-US">
                <a:solidFill>
                  <a:schemeClr val="accent1">
                    <a:lumMod val="40000"/>
                    <a:lumOff val="60000"/>
                  </a:schemeClr>
                </a:solidFill>
              </a:rPr>
              <a:t>Christian Thieme</a:t>
            </a:r>
          </a:p>
          <a:p>
            <a:r>
              <a:rPr lang="en-US">
                <a:solidFill>
                  <a:schemeClr val="accent1">
                    <a:lumMod val="40000"/>
                    <a:lumOff val="60000"/>
                  </a:schemeClr>
                </a:solidFill>
              </a:rPr>
              <a:t>11/26/2021</a:t>
            </a:r>
            <a:endParaRPr lang="en-US" dirty="0">
              <a:solidFill>
                <a:schemeClr val="accent1">
                  <a:lumMod val="40000"/>
                  <a:lumOff val="60000"/>
                </a:schemeClr>
              </a:solidFill>
            </a:endParaRPr>
          </a:p>
        </p:txBody>
      </p:sp>
      <p:pic>
        <p:nvPicPr>
          <p:cNvPr id="6" name="Picture 5">
            <a:extLst>
              <a:ext uri="{FF2B5EF4-FFF2-40B4-BE49-F238E27FC236}">
                <a16:creationId xmlns:a16="http://schemas.microsoft.com/office/drawing/2014/main" id="{BBCD5E21-010A-43D1-9EC2-8C3974A207CF}"/>
              </a:ext>
            </a:extLst>
          </p:cNvPr>
          <p:cNvPicPr>
            <a:picLocks noChangeAspect="1"/>
          </p:cNvPicPr>
          <p:nvPr/>
        </p:nvPicPr>
        <p:blipFill>
          <a:blip r:embed="rId4"/>
          <a:stretch>
            <a:fillRect/>
          </a:stretch>
        </p:blipFill>
        <p:spPr>
          <a:xfrm>
            <a:off x="767304" y="476251"/>
            <a:ext cx="3627416" cy="3709361"/>
          </a:xfrm>
          <a:prstGeom prst="rect">
            <a:avLst/>
          </a:prstGeom>
        </p:spPr>
      </p:pic>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dirty="0"/>
              <a:t>Thank You!</a:t>
            </a:r>
          </a:p>
        </p:txBody>
      </p:sp>
      <p:pic>
        <p:nvPicPr>
          <p:cNvPr id="8" name="Picture 7">
            <a:extLst>
              <a:ext uri="{FF2B5EF4-FFF2-40B4-BE49-F238E27FC236}">
                <a16:creationId xmlns:a16="http://schemas.microsoft.com/office/drawing/2014/main" id="{A37E7B82-7D79-44BA-955D-A961F4414D18}"/>
              </a:ext>
            </a:extLst>
          </p:cNvPr>
          <p:cNvPicPr>
            <a:picLocks noChangeAspect="1"/>
          </p:cNvPicPr>
          <p:nvPr/>
        </p:nvPicPr>
        <p:blipFill>
          <a:blip r:embed="rId3"/>
          <a:stretch>
            <a:fillRect/>
          </a:stretch>
        </p:blipFill>
        <p:spPr>
          <a:xfrm>
            <a:off x="682108" y="890385"/>
            <a:ext cx="6899825" cy="5077229"/>
          </a:xfrm>
          <a:prstGeom prst="rect">
            <a:avLst/>
          </a:prstGeom>
        </p:spPr>
      </p:pic>
      <p:sp>
        <p:nvSpPr>
          <p:cNvPr id="9" name="TextBox 8">
            <a:extLst>
              <a:ext uri="{FF2B5EF4-FFF2-40B4-BE49-F238E27FC236}">
                <a16:creationId xmlns:a16="http://schemas.microsoft.com/office/drawing/2014/main" id="{B35BF2A0-97A8-41A7-A50D-BBD6472C88F5}"/>
              </a:ext>
            </a:extLst>
          </p:cNvPr>
          <p:cNvSpPr txBox="1"/>
          <p:nvPr/>
        </p:nvSpPr>
        <p:spPr>
          <a:xfrm>
            <a:off x="7759083" y="4995331"/>
            <a:ext cx="3750809" cy="369332"/>
          </a:xfrm>
          <a:prstGeom prst="rect">
            <a:avLst/>
          </a:prstGeom>
          <a:noFill/>
        </p:spPr>
        <p:txBody>
          <a:bodyPr wrap="square" rtlCol="0">
            <a:spAutoFit/>
          </a:bodyPr>
          <a:lstStyle/>
          <a:p>
            <a:r>
              <a:rPr lang="en-US" dirty="0"/>
              <a:t>Christianthieme@u.boisestate.edu</a:t>
            </a:r>
          </a:p>
        </p:txBody>
      </p:sp>
    </p:spTree>
    <p:extLst>
      <p:ext uri="{BB962C8B-B14F-4D97-AF65-F5344CB8AC3E}">
        <p14:creationId xmlns:p14="http://schemas.microsoft.com/office/powerpoint/2010/main" val="293993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dirty="0"/>
              <a:t>The Project</a:t>
            </a:r>
            <a:endParaRPr lang="ru-RU" dirty="0"/>
          </a:p>
        </p:txBody>
      </p:sp>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sp>
        <p:nvSpPr>
          <p:cNvPr id="9" name="TextBox 8">
            <a:extLst>
              <a:ext uri="{FF2B5EF4-FFF2-40B4-BE49-F238E27FC236}">
                <a16:creationId xmlns:a16="http://schemas.microsoft.com/office/drawing/2014/main" id="{C8DE6A0F-7C39-49C5-8F5B-E58E2B8E9690}"/>
              </a:ext>
            </a:extLst>
          </p:cNvPr>
          <p:cNvSpPr txBox="1"/>
          <p:nvPr/>
        </p:nvSpPr>
        <p:spPr>
          <a:xfrm>
            <a:off x="847288" y="1858179"/>
            <a:ext cx="9826566" cy="2308324"/>
          </a:xfrm>
          <a:prstGeom prst="rect">
            <a:avLst/>
          </a:prstGeom>
          <a:noFill/>
        </p:spPr>
        <p:txBody>
          <a:bodyPr wrap="square" rtlCol="0">
            <a:spAutoFit/>
          </a:bodyPr>
          <a:lstStyle/>
          <a:p>
            <a:pPr marL="285750" indent="-285750">
              <a:buFont typeface="Arial" panose="020B0604020202020204" pitchFamily="34" charset="0"/>
              <a:buChar char="•"/>
            </a:pPr>
            <a:r>
              <a:rPr lang="en-US" dirty="0"/>
              <a:t>Fantasy football leagues have become more and more popular each year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Not only are they fun, but they can be very lucrative with prizes exceeding $1M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Dynasty leagues allow you to keep players year after year</a:t>
            </a:r>
          </a:p>
          <a:p>
            <a:pPr marL="742950" lvl="1" indent="-285750">
              <a:buFont typeface="Arial" panose="020B0604020202020204" pitchFamily="34" charset="0"/>
              <a:buChar char="•"/>
            </a:pPr>
            <a:r>
              <a:rPr lang="en-US" dirty="0"/>
              <a:t>This means that selecting the right rookies is one of the best ways to strengthen your team</a:t>
            </a:r>
          </a:p>
          <a:p>
            <a:pPr marL="742950" lvl="1" indent="-285750">
              <a:buFont typeface="Arial" panose="020B0604020202020204" pitchFamily="34" charset="0"/>
              <a:buChar char="•"/>
            </a:pPr>
            <a:r>
              <a:rPr lang="en-US" dirty="0"/>
              <a:t>Rookie wide receivers have the potential to make big impacts on their teams</a:t>
            </a:r>
          </a:p>
          <a:p>
            <a:pPr marL="285750" indent="-285750">
              <a:buFont typeface="Arial" panose="020B0604020202020204" pitchFamily="34" charset="0"/>
              <a:buChar char="•"/>
            </a:pPr>
            <a:endParaRPr lang="en-US" dirty="0"/>
          </a:p>
        </p:txBody>
      </p:sp>
      <p:sp>
        <p:nvSpPr>
          <p:cNvPr id="172" name="Title 1">
            <a:extLst>
              <a:ext uri="{FF2B5EF4-FFF2-40B4-BE49-F238E27FC236}">
                <a16:creationId xmlns:a16="http://schemas.microsoft.com/office/drawing/2014/main" id="{2EB68C4B-6CF6-4334-B543-41749A96162A}"/>
              </a:ext>
            </a:extLst>
          </p:cNvPr>
          <p:cNvSpPr txBox="1">
            <a:spLocks/>
          </p:cNvSpPr>
          <p:nvPr/>
        </p:nvSpPr>
        <p:spPr>
          <a:xfrm>
            <a:off x="685801" y="3605573"/>
            <a:ext cx="6143423"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The Research Question</a:t>
            </a:r>
            <a:endParaRPr lang="ru-RU" dirty="0"/>
          </a:p>
        </p:txBody>
      </p:sp>
      <p:sp>
        <p:nvSpPr>
          <p:cNvPr id="10" name="TextBox 9">
            <a:extLst>
              <a:ext uri="{FF2B5EF4-FFF2-40B4-BE49-F238E27FC236}">
                <a16:creationId xmlns:a16="http://schemas.microsoft.com/office/drawing/2014/main" id="{146784FF-61D6-4CBA-BFA7-364ED8B20D4B}"/>
              </a:ext>
            </a:extLst>
          </p:cNvPr>
          <p:cNvSpPr txBox="1"/>
          <p:nvPr/>
        </p:nvSpPr>
        <p:spPr>
          <a:xfrm>
            <a:off x="773732" y="4816777"/>
            <a:ext cx="9906447" cy="923330"/>
          </a:xfrm>
          <a:prstGeom prst="rect">
            <a:avLst/>
          </a:prstGeom>
          <a:noFill/>
        </p:spPr>
        <p:txBody>
          <a:bodyPr wrap="square" rtlCol="0">
            <a:spAutoFit/>
          </a:bodyPr>
          <a:lstStyle/>
          <a:p>
            <a:pPr marL="285750" indent="-285750">
              <a:buFont typeface="Arial" panose="020B0604020202020204" pitchFamily="34" charset="0"/>
              <a:buChar char="•"/>
            </a:pPr>
            <a:r>
              <a:rPr lang="en-US" dirty="0"/>
              <a:t>Is possible to build a predictive model using a wide receiver’s collegiate and NFL combine statistics to accurately predict 80% of the wide receivers that will average 10 fantasy points per game (“breakout” wide receivers)? </a:t>
            </a:r>
          </a:p>
        </p:txBody>
      </p:sp>
    </p:spTree>
    <p:extLst>
      <p:ext uri="{BB962C8B-B14F-4D97-AF65-F5344CB8AC3E}">
        <p14:creationId xmlns:p14="http://schemas.microsoft.com/office/powerpoint/2010/main" val="291382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685801" y="248873"/>
            <a:ext cx="9024527" cy="1456267"/>
          </a:xfrm>
        </p:spPr>
        <p:txBody>
          <a:bodyPr/>
          <a:lstStyle/>
          <a:p>
            <a:r>
              <a:rPr lang="en-US" dirty="0"/>
              <a:t>THE Dataset</a:t>
            </a:r>
          </a:p>
        </p:txBody>
      </p:sp>
      <p:sp>
        <p:nvSpPr>
          <p:cNvPr id="5" name="TextBox 4">
            <a:extLst>
              <a:ext uri="{FF2B5EF4-FFF2-40B4-BE49-F238E27FC236}">
                <a16:creationId xmlns:a16="http://schemas.microsoft.com/office/drawing/2014/main" id="{B95E6F59-4806-4F4C-A69B-87B4E866941A}"/>
              </a:ext>
            </a:extLst>
          </p:cNvPr>
          <p:cNvSpPr txBox="1"/>
          <p:nvPr/>
        </p:nvSpPr>
        <p:spPr>
          <a:xfrm>
            <a:off x="685801" y="1431692"/>
            <a:ext cx="9895113" cy="5355312"/>
          </a:xfrm>
          <a:prstGeom prst="rect">
            <a:avLst/>
          </a:prstGeom>
          <a:noFill/>
        </p:spPr>
        <p:txBody>
          <a:bodyPr wrap="square" rtlCol="0">
            <a:spAutoFit/>
          </a:bodyPr>
          <a:lstStyle/>
          <a:p>
            <a:pPr marL="285750" indent="-285750">
              <a:buFont typeface="Arial" panose="020B0604020202020204" pitchFamily="34" charset="0"/>
              <a:buChar char="•"/>
            </a:pPr>
            <a:r>
              <a:rPr lang="en-US" dirty="0"/>
              <a:t>Historically, the NFL has been one of the slowest sports leagues in collecting and releasing data to the public – this has slowed growth of analytics within the industry, but they’re catching up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Dave Wright a well-known author at DynastyLeagueFootball.com maintains a player database with key metrics for every player for seasons 2018-2022</a:t>
            </a:r>
          </a:p>
          <a:p>
            <a:pPr marL="742950" lvl="1" indent="-285750">
              <a:buFont typeface="Arial" panose="020B0604020202020204" pitchFamily="34" charset="0"/>
              <a:buChar char="•"/>
            </a:pPr>
            <a:r>
              <a:rPr lang="en-US" dirty="0"/>
              <a:t>Dataset is unique in that it is broken down by position (i.e., running back, wide receiver, etc.)</a:t>
            </a:r>
          </a:p>
          <a:p>
            <a:pPr marL="742950" lvl="1" indent="-285750">
              <a:buFont typeface="Arial" panose="020B0604020202020204" pitchFamily="34" charset="0"/>
              <a:buChar char="•"/>
            </a:pPr>
            <a:r>
              <a:rPr lang="en-US" dirty="0"/>
              <a:t>The dataset has 836 rows (players) and 602 columns with both numeric and categorical data</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Descriptive columns for each player contain information such as: </a:t>
            </a:r>
          </a:p>
          <a:p>
            <a:pPr marL="742950" lvl="1" indent="-285750">
              <a:buFont typeface="Arial" panose="020B0604020202020204" pitchFamily="34" charset="0"/>
              <a:buChar char="•"/>
            </a:pPr>
            <a:r>
              <a:rPr lang="en-US" dirty="0"/>
              <a:t>Player Name, College attended, Conference, DOB, Draft Round Picked, Draft Pick, Draft Age, and how many season they played in the NCAA</a:t>
            </a:r>
          </a:p>
          <a:p>
            <a:pPr marL="285750" indent="-285750">
              <a:buFont typeface="Arial" panose="020B0604020202020204" pitchFamily="34" charset="0"/>
              <a:buChar char="•"/>
            </a:pPr>
            <a:r>
              <a:rPr lang="en-US" dirty="0"/>
              <a:t>Numeric columns include: </a:t>
            </a:r>
          </a:p>
          <a:p>
            <a:pPr marL="742950" lvl="1" indent="-285750">
              <a:buFont typeface="Arial" panose="020B0604020202020204"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Y</a:t>
            </a:r>
            <a:r>
              <a:rPr lang="en-US" sz="1800" dirty="0">
                <a:effectLst/>
                <a:latin typeface="Cambria" panose="02040503050406030204" pitchFamily="18" charset="0"/>
                <a:ea typeface="Cambria" panose="02040503050406030204" pitchFamily="18" charset="0"/>
                <a:cs typeface="Times New Roman" panose="02020603050405020304" pitchFamily="18" charset="0"/>
              </a:rPr>
              <a:t>early statistics from the 2018-2022 seasons, aggregated metrics from these seasons such as average receptions per game or total career touch downs, and metrics from the NFL combine such as height, weight, 40 time, hand size, etc.</a:t>
            </a:r>
          </a:p>
          <a:p>
            <a:pPr marL="742950" lvl="1" indent="-285750">
              <a:buFont typeface="Arial" panose="020B0604020202020204" pitchFamily="34" charset="0"/>
              <a:buChar char="•"/>
            </a:pPr>
            <a:r>
              <a:rPr lang="en-US" sz="1800" dirty="0">
                <a:effectLst/>
                <a:latin typeface="Cambria" panose="02040503050406030204" pitchFamily="18" charset="0"/>
                <a:ea typeface="Cambria" panose="02040503050406030204" pitchFamily="18" charset="0"/>
                <a:cs typeface="Times New Roman" panose="02020603050405020304" pitchFamily="18" charset="0"/>
              </a:rPr>
              <a:t>In total, there are 100 different metrics. </a:t>
            </a:r>
          </a:p>
          <a:p>
            <a:pPr marL="285750" indent="-285750">
              <a:buFont typeface="Arial" panose="020B0604020202020204" pitchFamily="34" charset="0"/>
              <a:buChar char="•"/>
            </a:pPr>
            <a:r>
              <a:rPr lang="en-US" dirty="0"/>
              <a:t>~11% of the players within the dataset are “breakout” wide receivers (class imbalance)</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2939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685801" y="248873"/>
            <a:ext cx="9024527" cy="1456267"/>
          </a:xfrm>
        </p:spPr>
        <p:txBody>
          <a:bodyPr/>
          <a:lstStyle/>
          <a:p>
            <a:r>
              <a:rPr lang="en-US" dirty="0"/>
              <a:t>Challenges</a:t>
            </a:r>
          </a:p>
        </p:txBody>
      </p:sp>
      <p:sp>
        <p:nvSpPr>
          <p:cNvPr id="5" name="TextBox 4">
            <a:extLst>
              <a:ext uri="{FF2B5EF4-FFF2-40B4-BE49-F238E27FC236}">
                <a16:creationId xmlns:a16="http://schemas.microsoft.com/office/drawing/2014/main" id="{B95E6F59-4806-4F4C-A69B-87B4E866941A}"/>
              </a:ext>
            </a:extLst>
          </p:cNvPr>
          <p:cNvSpPr txBox="1"/>
          <p:nvPr/>
        </p:nvSpPr>
        <p:spPr>
          <a:xfrm>
            <a:off x="685801" y="1431692"/>
            <a:ext cx="9895113" cy="4524315"/>
          </a:xfrm>
          <a:prstGeom prst="rect">
            <a:avLst/>
          </a:prstGeom>
          <a:noFill/>
        </p:spPr>
        <p:txBody>
          <a:bodyPr wrap="square" rtlCol="0">
            <a:spAutoFit/>
          </a:bodyPr>
          <a:lstStyle/>
          <a:p>
            <a:pPr marL="742950" lvl="1" indent="-285750">
              <a:buFont typeface="Arial" panose="020B0604020202020204" pitchFamily="34" charset="0"/>
              <a:buChar char="•"/>
            </a:pPr>
            <a:r>
              <a:rPr lang="en-US" dirty="0"/>
              <a:t>Missing data</a:t>
            </a:r>
          </a:p>
          <a:p>
            <a:pPr marL="1200150" lvl="2" indent="-285750">
              <a:buFont typeface="Arial" panose="020B0604020202020204" pitchFamily="34" charset="0"/>
              <a:buChar char="•"/>
            </a:pPr>
            <a:r>
              <a:rPr lang="en-US" dirty="0"/>
              <a:t>Almost every row of data has at least one missing value. </a:t>
            </a:r>
          </a:p>
          <a:p>
            <a:pPr marL="1200150" lvl="2" indent="-285750">
              <a:buFont typeface="Arial" panose="020B0604020202020204" pitchFamily="34" charset="0"/>
              <a:buChar char="•"/>
            </a:pPr>
            <a:r>
              <a:rPr lang="en-US" dirty="0"/>
              <a:t>Reasons for this vary, </a:t>
            </a:r>
            <a:r>
              <a:rPr lang="en-US" sz="1800" dirty="0">
                <a:effectLst/>
                <a:latin typeface="Cambria" panose="02040503050406030204" pitchFamily="18" charset="0"/>
                <a:ea typeface="Cambria" panose="02040503050406030204" pitchFamily="18" charset="0"/>
                <a:cs typeface="Times New Roman" panose="02020603050405020304" pitchFamily="18" charset="0"/>
              </a:rPr>
              <a:t>but common reasons include, the player was injured and missed a season, the player retired and stopped playing during the period of time this dataset contains, etc.</a:t>
            </a:r>
          </a:p>
          <a:p>
            <a:pPr marL="1200150" lvl="2" indent="-285750">
              <a:buFont typeface="Arial" panose="020B0604020202020204" pitchFamily="34" charset="0"/>
              <a:buChar char="•"/>
            </a:pPr>
            <a:r>
              <a:rPr lang="en-US" sz="1800" dirty="0">
                <a:effectLst/>
                <a:latin typeface="Cambria" panose="02040503050406030204" pitchFamily="18" charset="0"/>
                <a:ea typeface="Cambria" panose="02040503050406030204" pitchFamily="18" charset="0"/>
                <a:cs typeface="Times New Roman" panose="02020603050405020304" pitchFamily="18" charset="0"/>
              </a:rPr>
              <a:t>For most of these cases, the missing values can be filled with 0’s because the player truly didn’t have a metric</a:t>
            </a:r>
          </a:p>
          <a:p>
            <a:pPr marL="1200150" lvl="2" indent="-285750">
              <a:buFont typeface="Arial" panose="020B0604020202020204"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H</a:t>
            </a:r>
            <a:r>
              <a:rPr lang="en-US" sz="1800" dirty="0">
                <a:effectLst/>
                <a:latin typeface="Cambria" panose="02040503050406030204" pitchFamily="18" charset="0"/>
                <a:ea typeface="Cambria" panose="02040503050406030204" pitchFamily="18" charset="0"/>
                <a:cs typeface="Times New Roman" panose="02020603050405020304" pitchFamily="18" charset="0"/>
              </a:rPr>
              <a:t>owever, for combine metrics I decided to use k-means clustering as combine performance is heavily utilized in draft selections</a:t>
            </a:r>
          </a:p>
          <a:p>
            <a:pPr marL="742950" lvl="1" indent="-285750">
              <a:buFont typeface="Arial" panose="020B0604020202020204"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Dimensionality of the dataset</a:t>
            </a:r>
          </a:p>
          <a:p>
            <a:pPr marL="1200150" lvl="2" indent="-285750">
              <a:buFont typeface="Arial" panose="020B0604020202020204"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602 columns is a lot to wade through and can make modeling difficult and time intensive</a:t>
            </a:r>
          </a:p>
          <a:p>
            <a:pPr marL="1200150" lvl="2" indent="-285750">
              <a:buFont typeface="Arial" panose="020B0604020202020204"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Principal Component Analysis was explored to reduce the dimensionality, but overall decreased the accuracy of the model significantly, so was not used in the final models</a:t>
            </a:r>
            <a:endParaRPr lang="en-US" dirty="0"/>
          </a:p>
          <a:p>
            <a:pPr marL="1200150" lvl="2"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83161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685801" y="248873"/>
            <a:ext cx="9024527" cy="1456267"/>
          </a:xfrm>
        </p:spPr>
        <p:txBody>
          <a:bodyPr/>
          <a:lstStyle/>
          <a:p>
            <a:r>
              <a:rPr lang="en-US" dirty="0"/>
              <a:t>Modeling</a:t>
            </a:r>
          </a:p>
        </p:txBody>
      </p:sp>
      <p:sp>
        <p:nvSpPr>
          <p:cNvPr id="5" name="TextBox 4">
            <a:extLst>
              <a:ext uri="{FF2B5EF4-FFF2-40B4-BE49-F238E27FC236}">
                <a16:creationId xmlns:a16="http://schemas.microsoft.com/office/drawing/2014/main" id="{B95E6F59-4806-4F4C-A69B-87B4E866941A}"/>
              </a:ext>
            </a:extLst>
          </p:cNvPr>
          <p:cNvSpPr txBox="1"/>
          <p:nvPr/>
        </p:nvSpPr>
        <p:spPr>
          <a:xfrm>
            <a:off x="685801" y="1431692"/>
            <a:ext cx="9895113" cy="5355312"/>
          </a:xfrm>
          <a:prstGeom prst="rect">
            <a:avLst/>
          </a:prstGeom>
          <a:noFill/>
        </p:spPr>
        <p:txBody>
          <a:bodyPr wrap="square" rtlCol="0">
            <a:spAutoFit/>
          </a:bodyPr>
          <a:lstStyle/>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Modeling was done using the tidymodels library in R</a:t>
            </a:r>
          </a:p>
          <a:p>
            <a:pPr marL="1200150" lvl="2" indent="-285750">
              <a:buFont typeface="Arial" panose="020B0604020202020204" pitchFamily="34" charset="0"/>
              <a:buChar char="•"/>
            </a:pPr>
            <a:r>
              <a:rPr lang="en-US" dirty="0"/>
              <a:t>This is an incredible framework that brings a multitude of modeling techniques under one roof and uses the same syntax</a:t>
            </a:r>
          </a:p>
          <a:p>
            <a:pPr marL="1200150" lvl="2" indent="-285750">
              <a:buFont typeface="Arial" panose="020B0604020202020204" pitchFamily="34" charset="0"/>
              <a:buChar char="•"/>
            </a:pPr>
            <a:endParaRPr lang="en-US" dirty="0"/>
          </a:p>
          <a:p>
            <a:pPr marL="742950" lvl="1" indent="-285750">
              <a:buFont typeface="Arial" panose="020B0604020202020204" pitchFamily="34" charset="0"/>
              <a:buChar char="•"/>
            </a:pPr>
            <a:r>
              <a:rPr lang="en-US" sz="1800" dirty="0">
                <a:effectLst/>
                <a:latin typeface="Cambria" panose="02040503050406030204" pitchFamily="18" charset="0"/>
                <a:ea typeface="Cambria" panose="02040503050406030204" pitchFamily="18" charset="0"/>
                <a:cs typeface="Times New Roman" panose="02020603050405020304" pitchFamily="18" charset="0"/>
              </a:rPr>
              <a:t>The variable of interest is a variable called “Breakout” that indicates whether a player averages 10 fantasy football points a game or not. The field is a binary Yes/No field</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Algorithms chosen to model with: </a:t>
            </a:r>
          </a:p>
          <a:p>
            <a:pPr marL="1200150" lvl="2" indent="-285750">
              <a:buFont typeface="Arial" panose="020B0604020202020204" pitchFamily="34" charset="0"/>
              <a:buChar char="•"/>
            </a:pPr>
            <a:r>
              <a:rPr lang="en-US" dirty="0"/>
              <a:t>Random Forest</a:t>
            </a:r>
          </a:p>
          <a:p>
            <a:pPr marL="1200150" lvl="2" indent="-285750">
              <a:buFont typeface="Arial" panose="020B0604020202020204" pitchFamily="34" charset="0"/>
              <a:buChar char="•"/>
            </a:pPr>
            <a:r>
              <a:rPr lang="en-US" dirty="0" err="1"/>
              <a:t>XGBoost</a:t>
            </a:r>
            <a:endParaRPr lang="en-US" dirty="0"/>
          </a:p>
          <a:p>
            <a:pPr marL="1200150" lvl="2" indent="-285750">
              <a:buFont typeface="Arial" panose="020B0604020202020204" pitchFamily="34" charset="0"/>
              <a:buChar char="•"/>
            </a:pPr>
            <a:r>
              <a:rPr lang="en-US" dirty="0"/>
              <a:t>K-Nearest Neighbor (KNN)</a:t>
            </a:r>
          </a:p>
          <a:p>
            <a:pPr marL="1200150" lvl="2" indent="-285750">
              <a:buFont typeface="Arial" panose="020B0604020202020204" pitchFamily="34" charset="0"/>
              <a:buChar char="•"/>
            </a:pPr>
            <a:r>
              <a:rPr lang="en-US" dirty="0"/>
              <a:t>Support Vector Machines (SVM)</a:t>
            </a:r>
          </a:p>
          <a:p>
            <a:pPr marL="1200150" lvl="2"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The dataset was broken into a training and test dataset </a:t>
            </a:r>
          </a:p>
          <a:p>
            <a:pPr marL="1200150" lvl="2" indent="-285750">
              <a:buFont typeface="Arial" panose="020B0604020202020204" pitchFamily="34" charset="0"/>
              <a:buChar char="•"/>
            </a:pPr>
            <a:r>
              <a:rPr lang="en-US" dirty="0"/>
              <a:t>All tuning and validation was done on the training dataset</a:t>
            </a:r>
          </a:p>
          <a:p>
            <a:pPr marL="1200150" lvl="2" indent="-285750">
              <a:buFont typeface="Arial" panose="020B0604020202020204" pitchFamily="34" charset="0"/>
              <a:buChar char="•"/>
            </a:pPr>
            <a:r>
              <a:rPr lang="en-US" dirty="0"/>
              <a:t>Test dataset was used as holdout dataset for final predictions and results</a:t>
            </a:r>
          </a:p>
          <a:p>
            <a:pPr marL="1200150" lvl="2"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93526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685801" y="248873"/>
            <a:ext cx="9024527" cy="1456267"/>
          </a:xfrm>
        </p:spPr>
        <p:txBody>
          <a:bodyPr/>
          <a:lstStyle/>
          <a:p>
            <a:r>
              <a:rPr lang="en-US" dirty="0"/>
              <a:t>RESULTS</a:t>
            </a:r>
          </a:p>
        </p:txBody>
      </p:sp>
      <p:pic>
        <p:nvPicPr>
          <p:cNvPr id="4" name="Picture 3">
            <a:extLst>
              <a:ext uri="{FF2B5EF4-FFF2-40B4-BE49-F238E27FC236}">
                <a16:creationId xmlns:a16="http://schemas.microsoft.com/office/drawing/2014/main" id="{598F0130-21EE-4CDE-8292-3F2FE09CD565}"/>
              </a:ext>
            </a:extLst>
          </p:cNvPr>
          <p:cNvPicPr>
            <a:picLocks noChangeAspect="1"/>
          </p:cNvPicPr>
          <p:nvPr/>
        </p:nvPicPr>
        <p:blipFill>
          <a:blip r:embed="rId3"/>
          <a:stretch>
            <a:fillRect/>
          </a:stretch>
        </p:blipFill>
        <p:spPr>
          <a:xfrm>
            <a:off x="861970" y="2658538"/>
            <a:ext cx="9950742" cy="2933552"/>
          </a:xfrm>
          <a:prstGeom prst="rect">
            <a:avLst/>
          </a:prstGeom>
        </p:spPr>
      </p:pic>
      <p:sp>
        <p:nvSpPr>
          <p:cNvPr id="6" name="TextBox 5">
            <a:extLst>
              <a:ext uri="{FF2B5EF4-FFF2-40B4-BE49-F238E27FC236}">
                <a16:creationId xmlns:a16="http://schemas.microsoft.com/office/drawing/2014/main" id="{0B47136B-1DE3-483E-ADC4-6BB9E5788D21}"/>
              </a:ext>
            </a:extLst>
          </p:cNvPr>
          <p:cNvSpPr txBox="1"/>
          <p:nvPr/>
        </p:nvSpPr>
        <p:spPr>
          <a:xfrm>
            <a:off x="811763" y="1390261"/>
            <a:ext cx="961986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Because of class imbalance, accuracy isn’t the only important metric</a:t>
            </a:r>
          </a:p>
          <a:p>
            <a:pPr marL="742950" lvl="1" indent="-285750">
              <a:buFont typeface="Arial" panose="020B0604020202020204" pitchFamily="34" charset="0"/>
              <a:buChar char="•"/>
            </a:pPr>
            <a:r>
              <a:rPr lang="en-US" dirty="0"/>
              <a:t>Specificity tells us how well the model predicted the breakouts in our dataset</a:t>
            </a:r>
          </a:p>
          <a:p>
            <a:pPr marL="742950" lvl="1" indent="-285750">
              <a:buFont typeface="Arial" panose="020B0604020202020204" pitchFamily="34" charset="0"/>
              <a:buChar char="•"/>
            </a:pPr>
            <a:r>
              <a:rPr lang="en-US" dirty="0"/>
              <a:t>For example, if there were 17 total breakout wide receivers and the model selected 13 of them correctly, the specificity would be ~76%.  </a:t>
            </a:r>
          </a:p>
        </p:txBody>
      </p:sp>
      <p:sp>
        <p:nvSpPr>
          <p:cNvPr id="7" name="TextBox 6">
            <a:extLst>
              <a:ext uri="{FF2B5EF4-FFF2-40B4-BE49-F238E27FC236}">
                <a16:creationId xmlns:a16="http://schemas.microsoft.com/office/drawing/2014/main" id="{07E073C7-6863-4E76-B4B5-7C5D53587CBB}"/>
              </a:ext>
            </a:extLst>
          </p:cNvPr>
          <p:cNvSpPr txBox="1"/>
          <p:nvPr/>
        </p:nvSpPr>
        <p:spPr>
          <a:xfrm>
            <a:off x="989901" y="5738070"/>
            <a:ext cx="9362114" cy="646331"/>
          </a:xfrm>
          <a:prstGeom prst="rect">
            <a:avLst/>
          </a:prstGeom>
          <a:noFill/>
        </p:spPr>
        <p:txBody>
          <a:bodyPr wrap="square" rtlCol="0">
            <a:spAutoFit/>
          </a:bodyPr>
          <a:lstStyle/>
          <a:p>
            <a:pPr marL="285750" indent="-285750">
              <a:buFont typeface="Arial" panose="020B0604020202020204" pitchFamily="34" charset="0"/>
              <a:buChar char="•"/>
            </a:pPr>
            <a:r>
              <a:rPr lang="en-US" dirty="0"/>
              <a:t>No model meets the threshold set for this research of correctly identifying 80% of the “breakout” wide receivers</a:t>
            </a:r>
          </a:p>
        </p:txBody>
      </p:sp>
    </p:spTree>
    <p:extLst>
      <p:ext uri="{BB962C8B-B14F-4D97-AF65-F5344CB8AC3E}">
        <p14:creationId xmlns:p14="http://schemas.microsoft.com/office/powerpoint/2010/main" val="1775884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685801" y="89482"/>
            <a:ext cx="9024527" cy="1456267"/>
          </a:xfrm>
        </p:spPr>
        <p:txBody>
          <a:bodyPr/>
          <a:lstStyle/>
          <a:p>
            <a:r>
              <a:rPr lang="en-US" dirty="0"/>
              <a:t>RESULTS CONT’D</a:t>
            </a:r>
          </a:p>
        </p:txBody>
      </p:sp>
      <p:pic>
        <p:nvPicPr>
          <p:cNvPr id="5" name="Picture 4">
            <a:extLst>
              <a:ext uri="{FF2B5EF4-FFF2-40B4-BE49-F238E27FC236}">
                <a16:creationId xmlns:a16="http://schemas.microsoft.com/office/drawing/2014/main" id="{D0470262-443A-4030-9561-1AFA6CCE413B}"/>
              </a:ext>
            </a:extLst>
          </p:cNvPr>
          <p:cNvPicPr>
            <a:picLocks noChangeAspect="1"/>
          </p:cNvPicPr>
          <p:nvPr/>
        </p:nvPicPr>
        <p:blipFill>
          <a:blip r:embed="rId3"/>
          <a:stretch>
            <a:fillRect/>
          </a:stretch>
        </p:blipFill>
        <p:spPr>
          <a:xfrm>
            <a:off x="755734" y="1658895"/>
            <a:ext cx="2248214" cy="1609950"/>
          </a:xfrm>
          <a:prstGeom prst="rect">
            <a:avLst/>
          </a:prstGeom>
        </p:spPr>
      </p:pic>
      <p:sp>
        <p:nvSpPr>
          <p:cNvPr id="8" name="TextBox 7">
            <a:extLst>
              <a:ext uri="{FF2B5EF4-FFF2-40B4-BE49-F238E27FC236}">
                <a16:creationId xmlns:a16="http://schemas.microsoft.com/office/drawing/2014/main" id="{62DE5563-D868-4260-9A30-6DCD6D0C70EC}"/>
              </a:ext>
            </a:extLst>
          </p:cNvPr>
          <p:cNvSpPr txBox="1"/>
          <p:nvPr/>
        </p:nvSpPr>
        <p:spPr>
          <a:xfrm>
            <a:off x="685801" y="1289563"/>
            <a:ext cx="2668555" cy="369332"/>
          </a:xfrm>
          <a:prstGeom prst="rect">
            <a:avLst/>
          </a:prstGeom>
          <a:noFill/>
        </p:spPr>
        <p:txBody>
          <a:bodyPr wrap="square" rtlCol="0">
            <a:spAutoFit/>
          </a:bodyPr>
          <a:lstStyle/>
          <a:p>
            <a:r>
              <a:rPr lang="en-US" dirty="0"/>
              <a:t>Random Forest</a:t>
            </a:r>
          </a:p>
        </p:txBody>
      </p:sp>
      <p:sp>
        <p:nvSpPr>
          <p:cNvPr id="9" name="TextBox 8">
            <a:extLst>
              <a:ext uri="{FF2B5EF4-FFF2-40B4-BE49-F238E27FC236}">
                <a16:creationId xmlns:a16="http://schemas.microsoft.com/office/drawing/2014/main" id="{176CDBCD-64E1-41B8-ADA9-0F526ACEDB85}"/>
              </a:ext>
            </a:extLst>
          </p:cNvPr>
          <p:cNvSpPr txBox="1"/>
          <p:nvPr/>
        </p:nvSpPr>
        <p:spPr>
          <a:xfrm>
            <a:off x="685801" y="3282440"/>
            <a:ext cx="2318147" cy="923330"/>
          </a:xfrm>
          <a:prstGeom prst="rect">
            <a:avLst/>
          </a:prstGeom>
          <a:noFill/>
        </p:spPr>
        <p:txBody>
          <a:bodyPr wrap="square" rtlCol="0">
            <a:spAutoFit/>
          </a:bodyPr>
          <a:lstStyle/>
          <a:p>
            <a:r>
              <a:rPr lang="en-US" dirty="0"/>
              <a:t>Accuracy: 84.67% </a:t>
            </a:r>
          </a:p>
          <a:p>
            <a:r>
              <a:rPr lang="en-US" dirty="0"/>
              <a:t>Specificity: 23.53%</a:t>
            </a:r>
          </a:p>
          <a:p>
            <a:r>
              <a:rPr lang="en-US" dirty="0"/>
              <a:t>Sensitivity: 94.39%</a:t>
            </a:r>
          </a:p>
        </p:txBody>
      </p:sp>
      <p:pic>
        <p:nvPicPr>
          <p:cNvPr id="11" name="Picture 10">
            <a:extLst>
              <a:ext uri="{FF2B5EF4-FFF2-40B4-BE49-F238E27FC236}">
                <a16:creationId xmlns:a16="http://schemas.microsoft.com/office/drawing/2014/main" id="{F8AB88B0-7142-45C9-80EE-8084BC4DF2FE}"/>
              </a:ext>
            </a:extLst>
          </p:cNvPr>
          <p:cNvPicPr>
            <a:picLocks noChangeAspect="1"/>
          </p:cNvPicPr>
          <p:nvPr/>
        </p:nvPicPr>
        <p:blipFill>
          <a:blip r:embed="rId4"/>
          <a:stretch>
            <a:fillRect/>
          </a:stretch>
        </p:blipFill>
        <p:spPr>
          <a:xfrm>
            <a:off x="4108655" y="1657320"/>
            <a:ext cx="2896004" cy="1438476"/>
          </a:xfrm>
          <a:prstGeom prst="rect">
            <a:avLst/>
          </a:prstGeom>
        </p:spPr>
      </p:pic>
      <p:sp>
        <p:nvSpPr>
          <p:cNvPr id="12" name="TextBox 11">
            <a:extLst>
              <a:ext uri="{FF2B5EF4-FFF2-40B4-BE49-F238E27FC236}">
                <a16:creationId xmlns:a16="http://schemas.microsoft.com/office/drawing/2014/main" id="{0D369EB6-9928-491B-8C24-9D68D78CC300}"/>
              </a:ext>
            </a:extLst>
          </p:cNvPr>
          <p:cNvSpPr txBox="1"/>
          <p:nvPr/>
        </p:nvSpPr>
        <p:spPr>
          <a:xfrm>
            <a:off x="4029549" y="1276295"/>
            <a:ext cx="2668555" cy="369332"/>
          </a:xfrm>
          <a:prstGeom prst="rect">
            <a:avLst/>
          </a:prstGeom>
          <a:noFill/>
        </p:spPr>
        <p:txBody>
          <a:bodyPr wrap="square" rtlCol="0">
            <a:spAutoFit/>
          </a:bodyPr>
          <a:lstStyle/>
          <a:p>
            <a:r>
              <a:rPr lang="en-US" dirty="0"/>
              <a:t>KNN</a:t>
            </a:r>
          </a:p>
        </p:txBody>
      </p:sp>
      <p:sp>
        <p:nvSpPr>
          <p:cNvPr id="13" name="TextBox 12">
            <a:extLst>
              <a:ext uri="{FF2B5EF4-FFF2-40B4-BE49-F238E27FC236}">
                <a16:creationId xmlns:a16="http://schemas.microsoft.com/office/drawing/2014/main" id="{BBE9455A-8677-4D22-9489-C3E4093FCA51}"/>
              </a:ext>
            </a:extLst>
          </p:cNvPr>
          <p:cNvSpPr txBox="1"/>
          <p:nvPr/>
        </p:nvSpPr>
        <p:spPr>
          <a:xfrm>
            <a:off x="4029549" y="3282440"/>
            <a:ext cx="2318147" cy="923330"/>
          </a:xfrm>
          <a:prstGeom prst="rect">
            <a:avLst/>
          </a:prstGeom>
          <a:noFill/>
        </p:spPr>
        <p:txBody>
          <a:bodyPr wrap="square" rtlCol="0">
            <a:spAutoFit/>
          </a:bodyPr>
          <a:lstStyle/>
          <a:p>
            <a:r>
              <a:rPr lang="en-US" dirty="0"/>
              <a:t>Accuracy: 57.26%</a:t>
            </a:r>
          </a:p>
          <a:p>
            <a:r>
              <a:rPr lang="en-US" dirty="0"/>
              <a:t>Specificity: 64.71%</a:t>
            </a:r>
          </a:p>
          <a:p>
            <a:r>
              <a:rPr lang="en-US" dirty="0"/>
              <a:t>Sensitivity: 56.07%</a:t>
            </a:r>
          </a:p>
        </p:txBody>
      </p:sp>
      <p:sp>
        <p:nvSpPr>
          <p:cNvPr id="14" name="TextBox 13">
            <a:extLst>
              <a:ext uri="{FF2B5EF4-FFF2-40B4-BE49-F238E27FC236}">
                <a16:creationId xmlns:a16="http://schemas.microsoft.com/office/drawing/2014/main" id="{C4F2EC4B-43C0-4DB6-824C-CD994CE9CF40}"/>
              </a:ext>
            </a:extLst>
          </p:cNvPr>
          <p:cNvSpPr txBox="1"/>
          <p:nvPr/>
        </p:nvSpPr>
        <p:spPr>
          <a:xfrm>
            <a:off x="8030260" y="3282440"/>
            <a:ext cx="2318147" cy="923330"/>
          </a:xfrm>
          <a:prstGeom prst="rect">
            <a:avLst/>
          </a:prstGeom>
          <a:noFill/>
        </p:spPr>
        <p:txBody>
          <a:bodyPr wrap="square" rtlCol="0">
            <a:spAutoFit/>
          </a:bodyPr>
          <a:lstStyle/>
          <a:p>
            <a:r>
              <a:rPr lang="en-US" dirty="0"/>
              <a:t>Accuracy: 75.81%</a:t>
            </a:r>
          </a:p>
          <a:p>
            <a:r>
              <a:rPr lang="en-US" dirty="0"/>
              <a:t>Specificity: 58.82%</a:t>
            </a:r>
          </a:p>
          <a:p>
            <a:r>
              <a:rPr lang="en-US" dirty="0"/>
              <a:t>Sensitivity: 78.50%</a:t>
            </a:r>
          </a:p>
        </p:txBody>
      </p:sp>
      <p:pic>
        <p:nvPicPr>
          <p:cNvPr id="16" name="Picture 15">
            <a:extLst>
              <a:ext uri="{FF2B5EF4-FFF2-40B4-BE49-F238E27FC236}">
                <a16:creationId xmlns:a16="http://schemas.microsoft.com/office/drawing/2014/main" id="{6A6CADEC-A815-4354-9A2E-8AC6D8642514}"/>
              </a:ext>
            </a:extLst>
          </p:cNvPr>
          <p:cNvPicPr>
            <a:picLocks noChangeAspect="1"/>
          </p:cNvPicPr>
          <p:nvPr/>
        </p:nvPicPr>
        <p:blipFill>
          <a:blip r:embed="rId5"/>
          <a:stretch>
            <a:fillRect/>
          </a:stretch>
        </p:blipFill>
        <p:spPr>
          <a:xfrm>
            <a:off x="8212358" y="1690757"/>
            <a:ext cx="2229161" cy="1419423"/>
          </a:xfrm>
          <a:prstGeom prst="rect">
            <a:avLst/>
          </a:prstGeom>
        </p:spPr>
      </p:pic>
      <p:sp>
        <p:nvSpPr>
          <p:cNvPr id="17" name="TextBox 16">
            <a:extLst>
              <a:ext uri="{FF2B5EF4-FFF2-40B4-BE49-F238E27FC236}">
                <a16:creationId xmlns:a16="http://schemas.microsoft.com/office/drawing/2014/main" id="{E1704685-3661-4051-8236-724860553B12}"/>
              </a:ext>
            </a:extLst>
          </p:cNvPr>
          <p:cNvSpPr txBox="1"/>
          <p:nvPr/>
        </p:nvSpPr>
        <p:spPr>
          <a:xfrm>
            <a:off x="8161727" y="1304279"/>
            <a:ext cx="2229161" cy="369332"/>
          </a:xfrm>
          <a:prstGeom prst="rect">
            <a:avLst/>
          </a:prstGeom>
          <a:noFill/>
        </p:spPr>
        <p:txBody>
          <a:bodyPr wrap="square" rtlCol="0">
            <a:spAutoFit/>
          </a:bodyPr>
          <a:lstStyle/>
          <a:p>
            <a:r>
              <a:rPr lang="en-US" dirty="0" err="1"/>
              <a:t>XGBoost</a:t>
            </a:r>
            <a:endParaRPr lang="en-US" dirty="0"/>
          </a:p>
        </p:txBody>
      </p:sp>
      <p:sp>
        <p:nvSpPr>
          <p:cNvPr id="21" name="TextBox 20">
            <a:extLst>
              <a:ext uri="{FF2B5EF4-FFF2-40B4-BE49-F238E27FC236}">
                <a16:creationId xmlns:a16="http://schemas.microsoft.com/office/drawing/2014/main" id="{883FF4E5-76C4-48DA-8136-EF746EFC5B3C}"/>
              </a:ext>
            </a:extLst>
          </p:cNvPr>
          <p:cNvSpPr txBox="1"/>
          <p:nvPr/>
        </p:nvSpPr>
        <p:spPr>
          <a:xfrm>
            <a:off x="438284" y="4553339"/>
            <a:ext cx="2813180" cy="2031325"/>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Cambria" panose="02040503050406030204" pitchFamily="18" charset="0"/>
                <a:ea typeface="Cambria" panose="02040503050406030204" pitchFamily="18" charset="0"/>
                <a:cs typeface="Times New Roman" panose="02020603050405020304" pitchFamily="18" charset="0"/>
              </a:rPr>
              <a:t>Because of the class imbalance, this automatically makes the model more accurate just by guessing ‘No’ a majority of the time</a:t>
            </a:r>
            <a:endParaRPr lang="en-US" dirty="0"/>
          </a:p>
        </p:txBody>
      </p:sp>
      <p:sp>
        <p:nvSpPr>
          <p:cNvPr id="22" name="TextBox 21">
            <a:extLst>
              <a:ext uri="{FF2B5EF4-FFF2-40B4-BE49-F238E27FC236}">
                <a16:creationId xmlns:a16="http://schemas.microsoft.com/office/drawing/2014/main" id="{C219D13D-48E9-4365-8602-9279CE87B9B0}"/>
              </a:ext>
            </a:extLst>
          </p:cNvPr>
          <p:cNvSpPr txBox="1"/>
          <p:nvPr/>
        </p:nvSpPr>
        <p:spPr>
          <a:xfrm>
            <a:off x="3782032" y="4566042"/>
            <a:ext cx="2813180" cy="2031325"/>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Cambria" panose="02040503050406030204" pitchFamily="18" charset="0"/>
                <a:ea typeface="Cambria" panose="02040503050406030204" pitchFamily="18" charset="0"/>
                <a:cs typeface="Times New Roman" panose="02020603050405020304" pitchFamily="18" charset="0"/>
              </a:rPr>
              <a:t>This model is far less conservative with its allocation to “breakout” and inaccurately classifies 47 non-breakout receivers as “breakouts”</a:t>
            </a:r>
            <a:endParaRPr lang="en-US" dirty="0"/>
          </a:p>
        </p:txBody>
      </p:sp>
      <p:sp>
        <p:nvSpPr>
          <p:cNvPr id="23" name="TextBox 22">
            <a:extLst>
              <a:ext uri="{FF2B5EF4-FFF2-40B4-BE49-F238E27FC236}">
                <a16:creationId xmlns:a16="http://schemas.microsoft.com/office/drawing/2014/main" id="{B9AF6755-15F8-4A7E-A34F-5739D04C2E82}"/>
              </a:ext>
            </a:extLst>
          </p:cNvPr>
          <p:cNvSpPr txBox="1"/>
          <p:nvPr/>
        </p:nvSpPr>
        <p:spPr>
          <a:xfrm>
            <a:off x="7795398" y="4566042"/>
            <a:ext cx="2813180" cy="1754326"/>
          </a:xfrm>
          <a:prstGeom prst="rect">
            <a:avLst/>
          </a:prstGeom>
          <a:noFill/>
        </p:spPr>
        <p:txBody>
          <a:bodyPr wrap="square" rtlCol="0">
            <a:spAutoFit/>
          </a:bodyPr>
          <a:lstStyle/>
          <a:p>
            <a:pPr marL="285750" indent="-285750">
              <a:buFont typeface="Arial" panose="020B0604020202020204" pitchFamily="34" charset="0"/>
              <a:buChar char="•"/>
            </a:pPr>
            <a:r>
              <a:rPr lang="en-US" sz="1800" dirty="0" err="1">
                <a:effectLst/>
                <a:latin typeface="Cambria" panose="02040503050406030204" pitchFamily="18" charset="0"/>
                <a:ea typeface="Cambria" panose="02040503050406030204" pitchFamily="18" charset="0"/>
                <a:cs typeface="Times New Roman" panose="02020603050405020304" pitchFamily="18" charset="0"/>
              </a:rPr>
              <a:t>XGBoost</a:t>
            </a:r>
            <a:r>
              <a:rPr lang="en-US" sz="1800" dirty="0">
                <a:effectLst/>
                <a:latin typeface="Cambria" panose="02040503050406030204" pitchFamily="18" charset="0"/>
                <a:ea typeface="Cambria" panose="02040503050406030204" pitchFamily="18" charset="0"/>
                <a:cs typeface="Times New Roman" panose="02020603050405020304" pitchFamily="18" charset="0"/>
              </a:rPr>
              <a:t> model seems to be the most balanced, and if needed, this would be the model chosen to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productionalize</a:t>
            </a:r>
            <a:endParaRPr lang="en-US" dirty="0"/>
          </a:p>
        </p:txBody>
      </p:sp>
      <p:cxnSp>
        <p:nvCxnSpPr>
          <p:cNvPr id="25" name="Straight Connector 24">
            <a:extLst>
              <a:ext uri="{FF2B5EF4-FFF2-40B4-BE49-F238E27FC236}">
                <a16:creationId xmlns:a16="http://schemas.microsoft.com/office/drawing/2014/main" id="{17913AA3-85D7-4D8F-9656-4EB4CD9DC73E}"/>
              </a:ext>
            </a:extLst>
          </p:cNvPr>
          <p:cNvCxnSpPr/>
          <p:nvPr/>
        </p:nvCxnSpPr>
        <p:spPr>
          <a:xfrm>
            <a:off x="7524925" y="1304279"/>
            <a:ext cx="0" cy="50797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AB05EC2-BEC6-4FAC-B375-0597EE227237}"/>
              </a:ext>
            </a:extLst>
          </p:cNvPr>
          <p:cNvCxnSpPr/>
          <p:nvPr/>
        </p:nvCxnSpPr>
        <p:spPr>
          <a:xfrm>
            <a:off x="3507996" y="1304279"/>
            <a:ext cx="0" cy="50797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615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685801" y="248873"/>
            <a:ext cx="9024527" cy="1456267"/>
          </a:xfrm>
        </p:spPr>
        <p:txBody>
          <a:bodyPr/>
          <a:lstStyle/>
          <a:p>
            <a:r>
              <a:rPr lang="en-US" dirty="0"/>
              <a:t>Why Didn’t this work? </a:t>
            </a:r>
          </a:p>
        </p:txBody>
      </p:sp>
      <p:sp>
        <p:nvSpPr>
          <p:cNvPr id="5" name="TextBox 4">
            <a:extLst>
              <a:ext uri="{FF2B5EF4-FFF2-40B4-BE49-F238E27FC236}">
                <a16:creationId xmlns:a16="http://schemas.microsoft.com/office/drawing/2014/main" id="{B95E6F59-4806-4F4C-A69B-87B4E866941A}"/>
              </a:ext>
            </a:extLst>
          </p:cNvPr>
          <p:cNvSpPr txBox="1"/>
          <p:nvPr/>
        </p:nvSpPr>
        <p:spPr>
          <a:xfrm>
            <a:off x="685801" y="1431692"/>
            <a:ext cx="9895113" cy="4801314"/>
          </a:xfrm>
          <a:prstGeom prst="rect">
            <a:avLst/>
          </a:prstGeom>
          <a:noFill/>
        </p:spPr>
        <p:txBody>
          <a:bodyPr wrap="square" rtlCol="0">
            <a:spAutoFit/>
          </a:bodyPr>
          <a:lstStyle/>
          <a:p>
            <a:pPr marL="742950" lvl="1" indent="-285750">
              <a:buFont typeface="Arial" panose="020B0604020202020204" pitchFamily="34" charset="0"/>
              <a:buChar char="•"/>
            </a:pPr>
            <a:r>
              <a:rPr lang="en-US" dirty="0"/>
              <a:t>This is an extremely difficult problem to model</a:t>
            </a:r>
          </a:p>
          <a:p>
            <a:pPr marL="742950" lvl="1" indent="-285750">
              <a:buFont typeface="Arial" panose="020B0604020202020204"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T</a:t>
            </a:r>
            <a:r>
              <a:rPr lang="en-US" sz="1800" dirty="0">
                <a:effectLst/>
                <a:latin typeface="Cambria" panose="02040503050406030204" pitchFamily="18" charset="0"/>
                <a:ea typeface="Cambria" panose="02040503050406030204" pitchFamily="18" charset="0"/>
                <a:cs typeface="Times New Roman" panose="02020603050405020304" pitchFamily="18" charset="0"/>
              </a:rPr>
              <a:t>here are important metrics that are not always captured in the data, for example:</a:t>
            </a:r>
          </a:p>
          <a:p>
            <a:pPr marL="1200150" lvl="2" indent="-285750">
              <a:buFont typeface="Arial" panose="020B0604020202020204"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S</a:t>
            </a:r>
            <a:r>
              <a:rPr lang="en-US" dirty="0">
                <a:effectLst/>
                <a:latin typeface="Cambria" panose="02040503050406030204" pitchFamily="18" charset="0"/>
                <a:ea typeface="Cambria" panose="02040503050406030204" pitchFamily="18" charset="0"/>
                <a:cs typeface="Times New Roman" panose="02020603050405020304" pitchFamily="18" charset="0"/>
              </a:rPr>
              <a:t>ome players may have amazing metrics because they were a star player at a smaller college with less competition and were part of a less competitive conference and vice versa</a:t>
            </a:r>
          </a:p>
          <a:p>
            <a:pPr marL="1200150" lvl="2" indent="-285750">
              <a:buFont typeface="Arial" panose="020B0604020202020204"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NFL is composed of players competing at the highest level, some athletes will adjust to this better than others</a:t>
            </a:r>
          </a:p>
          <a:p>
            <a:pPr marL="1200150" lvl="2" indent="-285750">
              <a:buFont typeface="Arial" panose="020B0604020202020204"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Some players with great statistics are drafted onto a team with little “opportunity”, meaning there is already a star player on the team and so can’t “breakout” because they play less</a:t>
            </a:r>
          </a:p>
          <a:p>
            <a:pPr marL="1200150" lvl="2" indent="-285750">
              <a:buFont typeface="Arial" panose="020B0604020202020204" pitchFamily="34" charset="0"/>
              <a:buChar char="•"/>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1200150" lvl="2" indent="-285750">
              <a:buFont typeface="Arial" panose="020B0604020202020204" pitchFamily="34" charset="0"/>
              <a:buChar char="•"/>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742950" lvl="1" indent="-285750">
              <a:buFont typeface="Arial" panose="020B0604020202020204" pitchFamily="34" charset="0"/>
              <a:buChar char="•"/>
            </a:pPr>
            <a:r>
              <a:rPr lang="en-US" sz="1800" dirty="0">
                <a:effectLst/>
                <a:latin typeface="Cambria" panose="02040503050406030204" pitchFamily="18" charset="0"/>
                <a:ea typeface="Cambria" panose="02040503050406030204" pitchFamily="18" charset="0"/>
                <a:cs typeface="Times New Roman" panose="02020603050405020304" pitchFamily="18" charset="0"/>
              </a:rPr>
              <a:t>The research performed in this study is quite possibly the first of its kind. Being a pioneer in a research field can often be difficult as there are no examples or sources to look to or learn from, however, the research performed provides a good starting point for further research in the area and will open the doors for future researchers to investigate similar questions</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546343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685801" y="248873"/>
            <a:ext cx="9024527" cy="1456267"/>
          </a:xfrm>
        </p:spPr>
        <p:txBody>
          <a:bodyPr/>
          <a:lstStyle/>
          <a:p>
            <a:r>
              <a:rPr lang="en-US" dirty="0"/>
              <a:t>Next Steps</a:t>
            </a:r>
          </a:p>
        </p:txBody>
      </p:sp>
      <p:sp>
        <p:nvSpPr>
          <p:cNvPr id="5" name="TextBox 4">
            <a:extLst>
              <a:ext uri="{FF2B5EF4-FFF2-40B4-BE49-F238E27FC236}">
                <a16:creationId xmlns:a16="http://schemas.microsoft.com/office/drawing/2014/main" id="{B95E6F59-4806-4F4C-A69B-87B4E866941A}"/>
              </a:ext>
            </a:extLst>
          </p:cNvPr>
          <p:cNvSpPr txBox="1"/>
          <p:nvPr/>
        </p:nvSpPr>
        <p:spPr>
          <a:xfrm>
            <a:off x="685801" y="1431692"/>
            <a:ext cx="9895113" cy="923330"/>
          </a:xfrm>
          <a:prstGeom prst="rect">
            <a:avLst/>
          </a:prstGeom>
          <a:noFill/>
        </p:spPr>
        <p:txBody>
          <a:bodyPr wrap="square" rtlCol="0">
            <a:spAutoFit/>
          </a:bodyPr>
          <a:lstStyle/>
          <a:p>
            <a:pPr marL="742950" lvl="1" indent="-285750">
              <a:buFont typeface="Arial" panose="020B0604020202020204" pitchFamily="34" charset="0"/>
              <a:buChar char="•"/>
            </a:pPr>
            <a:endParaRPr lang="en-US" dirty="0"/>
          </a:p>
          <a:p>
            <a:pPr marL="1200150" lvl="2"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E7F98161-A4AE-4582-B110-7DCCFEB79D6C}"/>
              </a:ext>
            </a:extLst>
          </p:cNvPr>
          <p:cNvSpPr txBox="1"/>
          <p:nvPr/>
        </p:nvSpPr>
        <p:spPr>
          <a:xfrm>
            <a:off x="811763" y="1511559"/>
            <a:ext cx="9657184" cy="3416320"/>
          </a:xfrm>
          <a:prstGeom prst="rect">
            <a:avLst/>
          </a:prstGeom>
          <a:noFill/>
        </p:spPr>
        <p:txBody>
          <a:bodyPr wrap="square" rtlCol="0">
            <a:spAutoFit/>
          </a:bodyPr>
          <a:lstStyle/>
          <a:p>
            <a:pPr marL="285750" indent="-285750">
              <a:buFont typeface="Arial" panose="020B0604020202020204" pitchFamily="34" charset="0"/>
              <a:buChar char="•"/>
            </a:pPr>
            <a:r>
              <a:rPr lang="en-US" dirty="0"/>
              <a:t>In reviewing the results, it appeared that each model was finding different patterns within the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800" dirty="0">
                <a:effectLst/>
                <a:latin typeface="Cambria" panose="02040503050406030204" pitchFamily="18" charset="0"/>
                <a:ea typeface="Cambria" panose="02040503050406030204" pitchFamily="18" charset="0"/>
                <a:cs typeface="Times New Roman" panose="02020603050405020304" pitchFamily="18" charset="0"/>
              </a:rPr>
              <a:t>This seems to suggest that an ensemble model may be able to provide a more accurate model above that of an individual algorithm</a:t>
            </a:r>
          </a:p>
          <a:p>
            <a:pPr marL="742950" lvl="1" indent="-285750">
              <a:buFont typeface="Arial" panose="020B0604020202020204" pitchFamily="34" charset="0"/>
              <a:buChar char="•"/>
            </a:pPr>
            <a:r>
              <a:rPr lang="en-US" dirty="0">
                <a:effectLst/>
                <a:latin typeface="Cambria" panose="02040503050406030204" pitchFamily="18" charset="0"/>
                <a:ea typeface="Cambria" panose="02040503050406030204" pitchFamily="18" charset="0"/>
                <a:cs typeface="Times New Roman" panose="02020603050405020304" pitchFamily="18" charset="0"/>
              </a:rPr>
              <a:t> An attempt at building an ensemble model was made, however, because of compute power restraints and the length of time the model was taking to run, the attempt was abandoned</a:t>
            </a:r>
          </a:p>
          <a:p>
            <a:pPr marL="742950" lvl="1" indent="-285750">
              <a:buFont typeface="Arial" panose="020B0604020202020204" pitchFamily="34" charset="0"/>
              <a:buChar char="•"/>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dirty="0">
                <a:effectLst/>
                <a:latin typeface="Cambria" panose="02040503050406030204" pitchFamily="18" charset="0"/>
                <a:ea typeface="Cambria" panose="02040503050406030204" pitchFamily="18" charset="0"/>
                <a:cs typeface="Times New Roman" panose="02020603050405020304" pitchFamily="18" charset="0"/>
              </a:rPr>
              <a:t> As a next step in this research, building an ensemble model using GPU’s or cloud computing power would be an area of focus.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780338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257C101-46E1-4CAE-AE60-1AB79022B7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415B3C4-7FB6-414C-8C24-8862C0E6C9F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E12C2FA-3740-4055-BA8A-74A1458F4A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design</Template>
  <TotalTime>3889</TotalTime>
  <Words>1197</Words>
  <Application>Microsoft Office PowerPoint</Application>
  <PresentationFormat>Widescreen</PresentationFormat>
  <Paragraphs>108</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vt:lpstr>
      <vt:lpstr>Celestial</vt:lpstr>
      <vt:lpstr>Can “BREAKOUT” Wide Receivers in the NFL be predicted with Accuracy?</vt:lpstr>
      <vt:lpstr>The Project</vt:lpstr>
      <vt:lpstr>THE Dataset</vt:lpstr>
      <vt:lpstr>Challenges</vt:lpstr>
      <vt:lpstr>Modeling</vt:lpstr>
      <vt:lpstr>RESULTS</vt:lpstr>
      <vt:lpstr>RESULTS CONT’D</vt:lpstr>
      <vt:lpstr>Why Didn’t this work? </vt:lpstr>
      <vt:lpstr>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“BREAKOUT” Wide Receivers in the NFL be predicted with Accuracy?</dc:title>
  <dc:creator>Christian Thieme</dc:creator>
  <cp:lastModifiedBy>Christian Thieme</cp:lastModifiedBy>
  <cp:revision>1</cp:revision>
  <dcterms:created xsi:type="dcterms:W3CDTF">2021-11-26T22:03:50Z</dcterms:created>
  <dcterms:modified xsi:type="dcterms:W3CDTF">2021-11-29T14:53:05Z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